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Montserrat"/>
      <p:regular r:id="rId47"/>
      <p:bold r:id="rId48"/>
      <p:italic r:id="rId49"/>
      <p:boldItalic r:id="rId50"/>
    </p:embeddedFont>
    <p:embeddedFont>
      <p:font typeface="Cabin"/>
      <p:regular r:id="rId51"/>
      <p:bold r:id="rId52"/>
      <p:italic r:id="rId53"/>
      <p:boldItalic r:id="rId54"/>
    </p:embeddedFont>
    <p:embeddedFont>
      <p:font typeface="Lato"/>
      <p:regular r:id="rId55"/>
      <p:bold r:id="rId56"/>
      <p:italic r:id="rId57"/>
      <p:boldItalic r:id="rId58"/>
    </p:embeddedFont>
    <p:embeddedFont>
      <p:font typeface="Assistant"/>
      <p:regular r:id="rId59"/>
      <p:bold r:id="rId60"/>
    </p:embeddedFont>
    <p:embeddedFont>
      <p:font typeface="Montserrat Medium"/>
      <p:regular r:id="rId61"/>
      <p:bold r:id="rId62"/>
      <p:italic r:id="rId63"/>
      <p:boldItalic r:id="rId64"/>
    </p:embeddedFont>
    <p:embeddedFont>
      <p:font typeface="Work Sans"/>
      <p:regular r:id="rId65"/>
      <p:bold r:id="rId66"/>
      <p:italic r:id="rId67"/>
      <p:boldItalic r:id="rId68"/>
    </p:embeddedFont>
    <p:embeddedFont>
      <p:font typeface="Montserrat ExtraBold"/>
      <p:bold r:id="rId69"/>
      <p:boldItalic r:id="rId7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71" roundtripDataSignature="AMtx7mjzkLtna8w+aZdpZewW8R1ceIBII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CCA0602-E65D-4781-8730-5CAC9B6B4313}">
  <a:tblStyle styleId="{BCCA0602-E65D-4781-8730-5CAC9B6B4313}"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4FCFF"/>
          </a:solidFill>
        </a:fill>
      </a:tcStyle>
    </a:wholeTbl>
    <a:band1H>
      <a:tcTxStyle/>
      <a:tcStyle>
        <a:fill>
          <a:solidFill>
            <a:srgbClr val="E9F8FE"/>
          </a:solidFill>
        </a:fill>
      </a:tcStyle>
    </a:band1H>
    <a:band2H>
      <a:tcTxStyle/>
    </a:band2H>
    <a:band1V>
      <a:tcTxStyle/>
      <a:tcStyle>
        <a:fill>
          <a:solidFill>
            <a:srgbClr val="E9F8FE"/>
          </a:solidFill>
        </a:fill>
      </a:tcStyle>
    </a:band1V>
    <a:band2V>
      <a:tcTxStyle/>
    </a:band2V>
    <a:lastCol>
      <a:tcTxStyle b="on" i="off">
        <a:font>
          <a:latin typeface="Arial"/>
          <a:ea typeface="Arial"/>
          <a:cs typeface="Arial"/>
        </a:font>
        <a:schemeClr val="lt1"/>
      </a:tcTxStyle>
      <a:tcStyle>
        <a:fill>
          <a:solidFill>
            <a:schemeClr val="accent1"/>
          </a:solidFill>
        </a:fill>
      </a:tcStyle>
    </a:lastCol>
    <a:firstCol>
      <a:tcTxStyle b="on" i="off">
        <a:font>
          <a:latin typeface="Arial"/>
          <a:ea typeface="Arial"/>
          <a:cs typeface="Arial"/>
        </a:font>
        <a:schemeClr val="lt1"/>
      </a:tcTxStyle>
      <a:tcStyle>
        <a:fill>
          <a:solidFill>
            <a:schemeClr val="accent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ontserrat-bold.fntdata"/><Relationship Id="rId47" Type="http://schemas.openxmlformats.org/officeDocument/2006/relationships/font" Target="fonts/Montserrat-regular.fntdata"/><Relationship Id="rId49" Type="http://schemas.openxmlformats.org/officeDocument/2006/relationships/font" Target="fonts/Montserrat-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71" Type="http://customschemas.google.com/relationships/presentationmetadata" Target="metadata"/><Relationship Id="rId70" Type="http://schemas.openxmlformats.org/officeDocument/2006/relationships/font" Target="fonts/MontserratExtraBold-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MontserratMedium-bold.fntdata"/><Relationship Id="rId61" Type="http://schemas.openxmlformats.org/officeDocument/2006/relationships/font" Target="fonts/MontserratMedium-regular.fntdata"/><Relationship Id="rId20" Type="http://schemas.openxmlformats.org/officeDocument/2006/relationships/slide" Target="slides/slide14.xml"/><Relationship Id="rId64" Type="http://schemas.openxmlformats.org/officeDocument/2006/relationships/font" Target="fonts/MontserratMedium-boldItalic.fntdata"/><Relationship Id="rId63" Type="http://schemas.openxmlformats.org/officeDocument/2006/relationships/font" Target="fonts/MontserratMedium-italic.fntdata"/><Relationship Id="rId22" Type="http://schemas.openxmlformats.org/officeDocument/2006/relationships/slide" Target="slides/slide16.xml"/><Relationship Id="rId66" Type="http://schemas.openxmlformats.org/officeDocument/2006/relationships/font" Target="fonts/WorkSans-bold.fntdata"/><Relationship Id="rId21" Type="http://schemas.openxmlformats.org/officeDocument/2006/relationships/slide" Target="slides/slide15.xml"/><Relationship Id="rId65" Type="http://schemas.openxmlformats.org/officeDocument/2006/relationships/font" Target="fonts/WorkSans-regular.fntdata"/><Relationship Id="rId24" Type="http://schemas.openxmlformats.org/officeDocument/2006/relationships/slide" Target="slides/slide18.xml"/><Relationship Id="rId68" Type="http://schemas.openxmlformats.org/officeDocument/2006/relationships/font" Target="fonts/WorkSans-boldItalic.fntdata"/><Relationship Id="rId23" Type="http://schemas.openxmlformats.org/officeDocument/2006/relationships/slide" Target="slides/slide17.xml"/><Relationship Id="rId67" Type="http://schemas.openxmlformats.org/officeDocument/2006/relationships/font" Target="fonts/WorkSans-italic.fntdata"/><Relationship Id="rId60" Type="http://schemas.openxmlformats.org/officeDocument/2006/relationships/font" Target="fonts/Assistant-bold.fntdata"/><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MontserratExtraBold-bold.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Cabin-regular.fntdata"/><Relationship Id="rId50" Type="http://schemas.openxmlformats.org/officeDocument/2006/relationships/font" Target="fonts/Montserrat-boldItalic.fntdata"/><Relationship Id="rId53" Type="http://schemas.openxmlformats.org/officeDocument/2006/relationships/font" Target="fonts/Cabin-italic.fntdata"/><Relationship Id="rId52" Type="http://schemas.openxmlformats.org/officeDocument/2006/relationships/font" Target="fonts/Cabin-bold.fntdata"/><Relationship Id="rId11" Type="http://schemas.openxmlformats.org/officeDocument/2006/relationships/slide" Target="slides/slide5.xml"/><Relationship Id="rId55" Type="http://schemas.openxmlformats.org/officeDocument/2006/relationships/font" Target="fonts/Lato-regular.fntdata"/><Relationship Id="rId10" Type="http://schemas.openxmlformats.org/officeDocument/2006/relationships/slide" Target="slides/slide4.xml"/><Relationship Id="rId54" Type="http://schemas.openxmlformats.org/officeDocument/2006/relationships/font" Target="fonts/Cabin-boldItalic.fntdata"/><Relationship Id="rId13" Type="http://schemas.openxmlformats.org/officeDocument/2006/relationships/slide" Target="slides/slide7.xml"/><Relationship Id="rId57" Type="http://schemas.openxmlformats.org/officeDocument/2006/relationships/font" Target="fonts/Lato-italic.fntdata"/><Relationship Id="rId12" Type="http://schemas.openxmlformats.org/officeDocument/2006/relationships/slide" Target="slides/slide6.xml"/><Relationship Id="rId56" Type="http://schemas.openxmlformats.org/officeDocument/2006/relationships/font" Target="fonts/Lato-bold.fntdata"/><Relationship Id="rId15" Type="http://schemas.openxmlformats.org/officeDocument/2006/relationships/slide" Target="slides/slide9.xml"/><Relationship Id="rId59" Type="http://schemas.openxmlformats.org/officeDocument/2006/relationships/font" Target="fonts/Assistant-regular.fntdata"/><Relationship Id="rId14" Type="http://schemas.openxmlformats.org/officeDocument/2006/relationships/slide" Target="slides/slide8.xml"/><Relationship Id="rId58" Type="http://schemas.openxmlformats.org/officeDocument/2006/relationships/font" Target="fonts/Lato-bold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9" name="Google Shape;107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1" name="Shape 1191"/>
        <p:cNvGrpSpPr/>
        <p:nvPr/>
      </p:nvGrpSpPr>
      <p:grpSpPr>
        <a:xfrm>
          <a:off x="0" y="0"/>
          <a:ext cx="0" cy="0"/>
          <a:chOff x="0" y="0"/>
          <a:chExt cx="0" cy="0"/>
        </a:xfrm>
      </p:grpSpPr>
      <p:sp>
        <p:nvSpPr>
          <p:cNvPr id="1192" name="Google Shape;1192;p7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93" name="Google Shape;1193;p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3" name="Shape 1203"/>
        <p:cNvGrpSpPr/>
        <p:nvPr/>
      </p:nvGrpSpPr>
      <p:grpSpPr>
        <a:xfrm>
          <a:off x="0" y="0"/>
          <a:ext cx="0" cy="0"/>
          <a:chOff x="0" y="0"/>
          <a:chExt cx="0" cy="0"/>
        </a:xfrm>
      </p:grpSpPr>
      <p:sp>
        <p:nvSpPr>
          <p:cNvPr id="1204" name="Google Shape;1204;p7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5" name="Google Shape;1205;p7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7" name="Shape 1217"/>
        <p:cNvGrpSpPr/>
        <p:nvPr/>
      </p:nvGrpSpPr>
      <p:grpSpPr>
        <a:xfrm>
          <a:off x="0" y="0"/>
          <a:ext cx="0" cy="0"/>
          <a:chOff x="0" y="0"/>
          <a:chExt cx="0" cy="0"/>
        </a:xfrm>
      </p:grpSpPr>
      <p:sp>
        <p:nvSpPr>
          <p:cNvPr id="1218" name="Google Shape;1218;p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9" name="Google Shape;1219;p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9" name="Shape 1229"/>
        <p:cNvGrpSpPr/>
        <p:nvPr/>
      </p:nvGrpSpPr>
      <p:grpSpPr>
        <a:xfrm>
          <a:off x="0" y="0"/>
          <a:ext cx="0" cy="0"/>
          <a:chOff x="0" y="0"/>
          <a:chExt cx="0" cy="0"/>
        </a:xfrm>
      </p:grpSpPr>
      <p:sp>
        <p:nvSpPr>
          <p:cNvPr id="1230" name="Google Shape;1230;p7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1" name="Google Shape;1231;p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2" name="Shape 1242"/>
        <p:cNvGrpSpPr/>
        <p:nvPr/>
      </p:nvGrpSpPr>
      <p:grpSpPr>
        <a:xfrm>
          <a:off x="0" y="0"/>
          <a:ext cx="0" cy="0"/>
          <a:chOff x="0" y="0"/>
          <a:chExt cx="0" cy="0"/>
        </a:xfrm>
      </p:grpSpPr>
      <p:sp>
        <p:nvSpPr>
          <p:cNvPr id="1243" name="Google Shape;1243;p7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44" name="Google Shape;1244;p7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p7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6" name="Google Shape;1256;p7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8" name="Shape 1268"/>
        <p:cNvGrpSpPr/>
        <p:nvPr/>
      </p:nvGrpSpPr>
      <p:grpSpPr>
        <a:xfrm>
          <a:off x="0" y="0"/>
          <a:ext cx="0" cy="0"/>
          <a:chOff x="0" y="0"/>
          <a:chExt cx="0" cy="0"/>
        </a:xfrm>
      </p:grpSpPr>
      <p:sp>
        <p:nvSpPr>
          <p:cNvPr id="1269" name="Google Shape;1269;p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0" name="Google Shape;1270;p7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3" name="Shape 1283"/>
        <p:cNvGrpSpPr/>
        <p:nvPr/>
      </p:nvGrpSpPr>
      <p:grpSpPr>
        <a:xfrm>
          <a:off x="0" y="0"/>
          <a:ext cx="0" cy="0"/>
          <a:chOff x="0" y="0"/>
          <a:chExt cx="0" cy="0"/>
        </a:xfrm>
      </p:grpSpPr>
      <p:sp>
        <p:nvSpPr>
          <p:cNvPr id="1284" name="Google Shape;1284;p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5" name="Google Shape;1285;p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8" name="Shape 1298"/>
        <p:cNvGrpSpPr/>
        <p:nvPr/>
      </p:nvGrpSpPr>
      <p:grpSpPr>
        <a:xfrm>
          <a:off x="0" y="0"/>
          <a:ext cx="0" cy="0"/>
          <a:chOff x="0" y="0"/>
          <a:chExt cx="0" cy="0"/>
        </a:xfrm>
      </p:grpSpPr>
      <p:sp>
        <p:nvSpPr>
          <p:cNvPr id="1299" name="Google Shape;1299;p8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0" name="Google Shape;1300;p8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0" name="Shape 1310"/>
        <p:cNvGrpSpPr/>
        <p:nvPr/>
      </p:nvGrpSpPr>
      <p:grpSpPr>
        <a:xfrm>
          <a:off x="0" y="0"/>
          <a:ext cx="0" cy="0"/>
          <a:chOff x="0" y="0"/>
          <a:chExt cx="0" cy="0"/>
        </a:xfrm>
      </p:grpSpPr>
      <p:sp>
        <p:nvSpPr>
          <p:cNvPr id="1311" name="Google Shape;1311;p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2" name="Google Shape;1312;p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9" name="Shape 1089"/>
        <p:cNvGrpSpPr/>
        <p:nvPr/>
      </p:nvGrpSpPr>
      <p:grpSpPr>
        <a:xfrm>
          <a:off x="0" y="0"/>
          <a:ext cx="0" cy="0"/>
          <a:chOff x="0" y="0"/>
          <a:chExt cx="0" cy="0"/>
        </a:xfrm>
      </p:grpSpPr>
      <p:sp>
        <p:nvSpPr>
          <p:cNvPr id="1090" name="Google Shape;109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91" name="Google Shape;1091;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4" name="Shape 1324"/>
        <p:cNvGrpSpPr/>
        <p:nvPr/>
      </p:nvGrpSpPr>
      <p:grpSpPr>
        <a:xfrm>
          <a:off x="0" y="0"/>
          <a:ext cx="0" cy="0"/>
          <a:chOff x="0" y="0"/>
          <a:chExt cx="0" cy="0"/>
        </a:xfrm>
      </p:grpSpPr>
      <p:sp>
        <p:nvSpPr>
          <p:cNvPr id="1325" name="Google Shape;1325;p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3" name="Shape 1333"/>
        <p:cNvGrpSpPr/>
        <p:nvPr/>
      </p:nvGrpSpPr>
      <p:grpSpPr>
        <a:xfrm>
          <a:off x="0" y="0"/>
          <a:ext cx="0" cy="0"/>
          <a:chOff x="0" y="0"/>
          <a:chExt cx="0" cy="0"/>
        </a:xfrm>
      </p:grpSpPr>
      <p:sp>
        <p:nvSpPr>
          <p:cNvPr id="1334" name="Google Shape;1334;p8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5" name="Google Shape;1335;p8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5" name="Shape 1345"/>
        <p:cNvGrpSpPr/>
        <p:nvPr/>
      </p:nvGrpSpPr>
      <p:grpSpPr>
        <a:xfrm>
          <a:off x="0" y="0"/>
          <a:ext cx="0" cy="0"/>
          <a:chOff x="0" y="0"/>
          <a:chExt cx="0" cy="0"/>
        </a:xfrm>
      </p:grpSpPr>
      <p:sp>
        <p:nvSpPr>
          <p:cNvPr id="1346" name="Google Shape;1346;p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47" name="Google Shape;1347;p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8" name="Shape 1358"/>
        <p:cNvGrpSpPr/>
        <p:nvPr/>
      </p:nvGrpSpPr>
      <p:grpSpPr>
        <a:xfrm>
          <a:off x="0" y="0"/>
          <a:ext cx="0" cy="0"/>
          <a:chOff x="0" y="0"/>
          <a:chExt cx="0" cy="0"/>
        </a:xfrm>
      </p:grpSpPr>
      <p:sp>
        <p:nvSpPr>
          <p:cNvPr id="1359" name="Google Shape;1359;p8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0" name="Google Shape;1360;p8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0" name="Shape 1370"/>
        <p:cNvGrpSpPr/>
        <p:nvPr/>
      </p:nvGrpSpPr>
      <p:grpSpPr>
        <a:xfrm>
          <a:off x="0" y="0"/>
          <a:ext cx="0" cy="0"/>
          <a:chOff x="0" y="0"/>
          <a:chExt cx="0" cy="0"/>
        </a:xfrm>
      </p:grpSpPr>
      <p:sp>
        <p:nvSpPr>
          <p:cNvPr id="1371" name="Google Shape;1371;p8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72" name="Google Shape;1372;p8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4" name="Shape 1384"/>
        <p:cNvGrpSpPr/>
        <p:nvPr/>
      </p:nvGrpSpPr>
      <p:grpSpPr>
        <a:xfrm>
          <a:off x="0" y="0"/>
          <a:ext cx="0" cy="0"/>
          <a:chOff x="0" y="0"/>
          <a:chExt cx="0" cy="0"/>
        </a:xfrm>
      </p:grpSpPr>
      <p:sp>
        <p:nvSpPr>
          <p:cNvPr id="1385" name="Google Shape;1385;p8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6" name="Google Shape;1386;p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9" name="Shape 1399"/>
        <p:cNvGrpSpPr/>
        <p:nvPr/>
      </p:nvGrpSpPr>
      <p:grpSpPr>
        <a:xfrm>
          <a:off x="0" y="0"/>
          <a:ext cx="0" cy="0"/>
          <a:chOff x="0" y="0"/>
          <a:chExt cx="0" cy="0"/>
        </a:xfrm>
      </p:grpSpPr>
      <p:sp>
        <p:nvSpPr>
          <p:cNvPr id="1400" name="Google Shape;1400;p8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1" name="Google Shape;1401;p8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3" name="Shape 1413"/>
        <p:cNvGrpSpPr/>
        <p:nvPr/>
      </p:nvGrpSpPr>
      <p:grpSpPr>
        <a:xfrm>
          <a:off x="0" y="0"/>
          <a:ext cx="0" cy="0"/>
          <a:chOff x="0" y="0"/>
          <a:chExt cx="0" cy="0"/>
        </a:xfrm>
      </p:grpSpPr>
      <p:sp>
        <p:nvSpPr>
          <p:cNvPr id="1414" name="Google Shape;1414;p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15" name="Google Shape;1415;p8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8" name="Shape 1428"/>
        <p:cNvGrpSpPr/>
        <p:nvPr/>
      </p:nvGrpSpPr>
      <p:grpSpPr>
        <a:xfrm>
          <a:off x="0" y="0"/>
          <a:ext cx="0" cy="0"/>
          <a:chOff x="0" y="0"/>
          <a:chExt cx="0" cy="0"/>
        </a:xfrm>
      </p:grpSpPr>
      <p:sp>
        <p:nvSpPr>
          <p:cNvPr id="1429" name="Google Shape;1429;p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0" name="Google Shape;1430;p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3" name="Shape 1443"/>
        <p:cNvGrpSpPr/>
        <p:nvPr/>
      </p:nvGrpSpPr>
      <p:grpSpPr>
        <a:xfrm>
          <a:off x="0" y="0"/>
          <a:ext cx="0" cy="0"/>
          <a:chOff x="0" y="0"/>
          <a:chExt cx="0" cy="0"/>
        </a:xfrm>
      </p:grpSpPr>
      <p:sp>
        <p:nvSpPr>
          <p:cNvPr id="1444" name="Google Shape;1444;p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5" name="Google Shape;1445;p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2" name="Shape 1102"/>
        <p:cNvGrpSpPr/>
        <p:nvPr/>
      </p:nvGrpSpPr>
      <p:grpSpPr>
        <a:xfrm>
          <a:off x="0" y="0"/>
          <a:ext cx="0" cy="0"/>
          <a:chOff x="0" y="0"/>
          <a:chExt cx="0" cy="0"/>
        </a:xfrm>
      </p:grpSpPr>
      <p:sp>
        <p:nvSpPr>
          <p:cNvPr id="1103" name="Google Shape;1103;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4" name="Google Shape;1104;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5" name="Shape 1455"/>
        <p:cNvGrpSpPr/>
        <p:nvPr/>
      </p:nvGrpSpPr>
      <p:grpSpPr>
        <a:xfrm>
          <a:off x="0" y="0"/>
          <a:ext cx="0" cy="0"/>
          <a:chOff x="0" y="0"/>
          <a:chExt cx="0" cy="0"/>
        </a:xfrm>
      </p:grpSpPr>
      <p:sp>
        <p:nvSpPr>
          <p:cNvPr id="1456" name="Google Shape;1456;p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7" name="Google Shape;1457;p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9" name="Shape 1469"/>
        <p:cNvGrpSpPr/>
        <p:nvPr/>
      </p:nvGrpSpPr>
      <p:grpSpPr>
        <a:xfrm>
          <a:off x="0" y="0"/>
          <a:ext cx="0" cy="0"/>
          <a:chOff x="0" y="0"/>
          <a:chExt cx="0" cy="0"/>
        </a:xfrm>
      </p:grpSpPr>
      <p:sp>
        <p:nvSpPr>
          <p:cNvPr id="1470" name="Google Shape;1470;p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1" name="Google Shape;1471;p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4" name="Shape 1484"/>
        <p:cNvGrpSpPr/>
        <p:nvPr/>
      </p:nvGrpSpPr>
      <p:grpSpPr>
        <a:xfrm>
          <a:off x="0" y="0"/>
          <a:ext cx="0" cy="0"/>
          <a:chOff x="0" y="0"/>
          <a:chExt cx="0" cy="0"/>
        </a:xfrm>
      </p:grpSpPr>
      <p:sp>
        <p:nvSpPr>
          <p:cNvPr id="1485" name="Google Shape;1485;p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6" name="Google Shape;1486;p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9" name="Shape 1499"/>
        <p:cNvGrpSpPr/>
        <p:nvPr/>
      </p:nvGrpSpPr>
      <p:grpSpPr>
        <a:xfrm>
          <a:off x="0" y="0"/>
          <a:ext cx="0" cy="0"/>
          <a:chOff x="0" y="0"/>
          <a:chExt cx="0" cy="0"/>
        </a:xfrm>
      </p:grpSpPr>
      <p:sp>
        <p:nvSpPr>
          <p:cNvPr id="1500" name="Google Shape;1500;p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01" name="Google Shape;1501;p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4" name="Shape 1514"/>
        <p:cNvGrpSpPr/>
        <p:nvPr/>
      </p:nvGrpSpPr>
      <p:grpSpPr>
        <a:xfrm>
          <a:off x="0" y="0"/>
          <a:ext cx="0" cy="0"/>
          <a:chOff x="0" y="0"/>
          <a:chExt cx="0" cy="0"/>
        </a:xfrm>
      </p:grpSpPr>
      <p:sp>
        <p:nvSpPr>
          <p:cNvPr id="1515" name="Google Shape;1515;p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6" name="Google Shape;1516;p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6" name="Shape 1526"/>
        <p:cNvGrpSpPr/>
        <p:nvPr/>
      </p:nvGrpSpPr>
      <p:grpSpPr>
        <a:xfrm>
          <a:off x="0" y="0"/>
          <a:ext cx="0" cy="0"/>
          <a:chOff x="0" y="0"/>
          <a:chExt cx="0" cy="0"/>
        </a:xfrm>
      </p:grpSpPr>
      <p:sp>
        <p:nvSpPr>
          <p:cNvPr id="1527" name="Google Shape;1527;p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8" name="Google Shape;1528;p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9" name="Shape 1539"/>
        <p:cNvGrpSpPr/>
        <p:nvPr/>
      </p:nvGrpSpPr>
      <p:grpSpPr>
        <a:xfrm>
          <a:off x="0" y="0"/>
          <a:ext cx="0" cy="0"/>
          <a:chOff x="0" y="0"/>
          <a:chExt cx="0" cy="0"/>
        </a:xfrm>
      </p:grpSpPr>
      <p:sp>
        <p:nvSpPr>
          <p:cNvPr id="1540" name="Google Shape;1540;p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41" name="Google Shape;1541;p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2" name="Shape 1552"/>
        <p:cNvGrpSpPr/>
        <p:nvPr/>
      </p:nvGrpSpPr>
      <p:grpSpPr>
        <a:xfrm>
          <a:off x="0" y="0"/>
          <a:ext cx="0" cy="0"/>
          <a:chOff x="0" y="0"/>
          <a:chExt cx="0" cy="0"/>
        </a:xfrm>
      </p:grpSpPr>
      <p:sp>
        <p:nvSpPr>
          <p:cNvPr id="1553" name="Google Shape;1553;p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54" name="Google Shape;1554;p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5" name="Shape 1565"/>
        <p:cNvGrpSpPr/>
        <p:nvPr/>
      </p:nvGrpSpPr>
      <p:grpSpPr>
        <a:xfrm>
          <a:off x="0" y="0"/>
          <a:ext cx="0" cy="0"/>
          <a:chOff x="0" y="0"/>
          <a:chExt cx="0" cy="0"/>
        </a:xfrm>
      </p:grpSpPr>
      <p:sp>
        <p:nvSpPr>
          <p:cNvPr id="1566" name="Google Shape;1566;p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00: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1" name="Shape 1571"/>
        <p:cNvGrpSpPr/>
        <p:nvPr/>
      </p:nvGrpSpPr>
      <p:grpSpPr>
        <a:xfrm>
          <a:off x="0" y="0"/>
          <a:ext cx="0" cy="0"/>
          <a:chOff x="0" y="0"/>
          <a:chExt cx="0" cy="0"/>
        </a:xfrm>
      </p:grpSpPr>
      <p:sp>
        <p:nvSpPr>
          <p:cNvPr id="1572" name="Google Shape;1572;p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0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 name="Shape 1114"/>
        <p:cNvGrpSpPr/>
        <p:nvPr/>
      </p:nvGrpSpPr>
      <p:grpSpPr>
        <a:xfrm>
          <a:off x="0" y="0"/>
          <a:ext cx="0" cy="0"/>
          <a:chOff x="0" y="0"/>
          <a:chExt cx="0" cy="0"/>
        </a:xfrm>
      </p:grpSpPr>
      <p:sp>
        <p:nvSpPr>
          <p:cNvPr id="1115" name="Google Shape;111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6" name="Google Shape;111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8" name="Shape 1578"/>
        <p:cNvGrpSpPr/>
        <p:nvPr/>
      </p:nvGrpSpPr>
      <p:grpSpPr>
        <a:xfrm>
          <a:off x="0" y="0"/>
          <a:ext cx="0" cy="0"/>
          <a:chOff x="0" y="0"/>
          <a:chExt cx="0" cy="0"/>
        </a:xfrm>
      </p:grpSpPr>
      <p:sp>
        <p:nvSpPr>
          <p:cNvPr id="1579" name="Google Shape;1579;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0" name="Google Shape;1580;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7" name="Shape 1127"/>
        <p:cNvGrpSpPr/>
        <p:nvPr/>
      </p:nvGrpSpPr>
      <p:grpSpPr>
        <a:xfrm>
          <a:off x="0" y="0"/>
          <a:ext cx="0" cy="0"/>
          <a:chOff x="0" y="0"/>
          <a:chExt cx="0" cy="0"/>
        </a:xfrm>
      </p:grpSpPr>
      <p:sp>
        <p:nvSpPr>
          <p:cNvPr id="1128" name="Google Shape;112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29" name="Google Shape;112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0" name="Shape 1140"/>
        <p:cNvGrpSpPr/>
        <p:nvPr/>
      </p:nvGrpSpPr>
      <p:grpSpPr>
        <a:xfrm>
          <a:off x="0" y="0"/>
          <a:ext cx="0" cy="0"/>
          <a:chOff x="0" y="0"/>
          <a:chExt cx="0" cy="0"/>
        </a:xfrm>
      </p:grpSpPr>
      <p:sp>
        <p:nvSpPr>
          <p:cNvPr id="1141" name="Google Shape;1141;p6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2" name="Google Shape;1142;p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4" name="Google Shape;115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5" name="Shape 1165"/>
        <p:cNvGrpSpPr/>
        <p:nvPr/>
      </p:nvGrpSpPr>
      <p:grpSpPr>
        <a:xfrm>
          <a:off x="0" y="0"/>
          <a:ext cx="0" cy="0"/>
          <a:chOff x="0" y="0"/>
          <a:chExt cx="0" cy="0"/>
        </a:xfrm>
      </p:grpSpPr>
      <p:sp>
        <p:nvSpPr>
          <p:cNvPr id="1166" name="Google Shape;1166;p7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7" name="Google Shape;1167;p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 name="Shape 1178"/>
        <p:cNvGrpSpPr/>
        <p:nvPr/>
      </p:nvGrpSpPr>
      <p:grpSpPr>
        <a:xfrm>
          <a:off x="0" y="0"/>
          <a:ext cx="0" cy="0"/>
          <a:chOff x="0" y="0"/>
          <a:chExt cx="0" cy="0"/>
        </a:xfrm>
      </p:grpSpPr>
      <p:sp>
        <p:nvSpPr>
          <p:cNvPr id="1179" name="Google Shape;1179;p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0" name="Google Shape;1180;p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9"/>
          <p:cNvSpPr txBox="1"/>
          <p:nvPr>
            <p:ph type="ctrTitle"/>
          </p:nvPr>
        </p:nvSpPr>
        <p:spPr>
          <a:xfrm>
            <a:off x="715176" y="1276275"/>
            <a:ext cx="4496100" cy="1939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191919"/>
              </a:buClr>
              <a:buSzPts val="5200"/>
              <a:buNone/>
              <a:defRPr sz="60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p:txBody>
      </p:sp>
      <p:sp>
        <p:nvSpPr>
          <p:cNvPr id="10" name="Google Shape;10;p9"/>
          <p:cNvSpPr txBox="1"/>
          <p:nvPr>
            <p:ph idx="1" type="subTitle"/>
          </p:nvPr>
        </p:nvSpPr>
        <p:spPr>
          <a:xfrm>
            <a:off x="715100" y="3328875"/>
            <a:ext cx="4496100" cy="431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9"/>
          <p:cNvSpPr/>
          <p:nvPr/>
        </p:nvSpPr>
        <p:spPr>
          <a:xfrm>
            <a:off x="-514650" y="4419987"/>
            <a:ext cx="1901041" cy="488051"/>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12" name="Google Shape;12;p9"/>
          <p:cNvGrpSpPr/>
          <p:nvPr/>
        </p:nvGrpSpPr>
        <p:grpSpPr>
          <a:xfrm>
            <a:off x="-419328" y="335939"/>
            <a:ext cx="9327661" cy="4572549"/>
            <a:chOff x="-419328" y="335939"/>
            <a:chExt cx="9327661" cy="4572549"/>
          </a:xfrm>
        </p:grpSpPr>
        <p:grpSp>
          <p:nvGrpSpPr>
            <p:cNvPr id="13" name="Google Shape;13;p9"/>
            <p:cNvGrpSpPr/>
            <p:nvPr/>
          </p:nvGrpSpPr>
          <p:grpSpPr>
            <a:xfrm>
              <a:off x="8130884" y="420564"/>
              <a:ext cx="777449" cy="404251"/>
              <a:chOff x="-794166" y="-3748111"/>
              <a:chExt cx="777449" cy="404251"/>
            </a:xfrm>
          </p:grpSpPr>
          <p:sp>
            <p:nvSpPr>
              <p:cNvPr id="14" name="Google Shape;14;p9"/>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 name="Google Shape;15;p9"/>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 name="Google Shape;16;p9"/>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 name="Google Shape;17;p9"/>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 name="Google Shape;18;p9"/>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 name="Google Shape;19;p9"/>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0" name="Google Shape;20;p9"/>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 name="Google Shape;21;p9"/>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 name="Google Shape;22;p9"/>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 name="Google Shape;23;p9"/>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 name="Google Shape;24;p9"/>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 name="Google Shape;25;p9"/>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 name="Google Shape;26;p9"/>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 name="Google Shape;27;p9"/>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 name="Google Shape;28;p9"/>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29" name="Google Shape;29;p9"/>
            <p:cNvSpPr/>
            <p:nvPr/>
          </p:nvSpPr>
          <p:spPr>
            <a:xfrm>
              <a:off x="1306975" y="4310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30" name="Google Shape;30;p9"/>
            <p:cNvSpPr/>
            <p:nvPr/>
          </p:nvSpPr>
          <p:spPr>
            <a:xfrm>
              <a:off x="219200" y="1462938"/>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31" name="Google Shape;31;p9"/>
            <p:cNvSpPr/>
            <p:nvPr/>
          </p:nvSpPr>
          <p:spPr>
            <a:xfrm>
              <a:off x="5745250" y="4843388"/>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32" name="Google Shape;32;p9"/>
            <p:cNvGrpSpPr/>
            <p:nvPr/>
          </p:nvGrpSpPr>
          <p:grpSpPr>
            <a:xfrm>
              <a:off x="-419328" y="335939"/>
              <a:ext cx="777449" cy="404251"/>
              <a:chOff x="-794166" y="-3748111"/>
              <a:chExt cx="777449" cy="404251"/>
            </a:xfrm>
          </p:grpSpPr>
          <p:sp>
            <p:nvSpPr>
              <p:cNvPr id="33" name="Google Shape;33;p9"/>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4" name="Google Shape;34;p9"/>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5" name="Google Shape;35;p9"/>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6" name="Google Shape;36;p9"/>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7" name="Google Shape;37;p9"/>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 name="Google Shape;38;p9"/>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9" name="Google Shape;39;p9"/>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 name="Google Shape;40;p9"/>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 name="Google Shape;41;p9"/>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 name="Google Shape;42;p9"/>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3" name="Google Shape;43;p9"/>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 name="Google Shape;44;p9"/>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5" name="Google Shape;45;p9"/>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6" name="Google Shape;46;p9"/>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7" name="Google Shape;47;p9"/>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48" name="Google Shape;48;p9"/>
            <p:cNvSpPr/>
            <p:nvPr/>
          </p:nvSpPr>
          <p:spPr>
            <a:xfrm>
              <a:off x="8584850" y="23973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295" name="Shape 295"/>
        <p:cNvGrpSpPr/>
        <p:nvPr/>
      </p:nvGrpSpPr>
      <p:grpSpPr>
        <a:xfrm>
          <a:off x="0" y="0"/>
          <a:ext cx="0" cy="0"/>
          <a:chOff x="0" y="0"/>
          <a:chExt cx="0" cy="0"/>
        </a:xfrm>
      </p:grpSpPr>
      <p:sp>
        <p:nvSpPr>
          <p:cNvPr id="296" name="Google Shape;296;p52"/>
          <p:cNvSpPr txBox="1"/>
          <p:nvPr>
            <p:ph hasCustomPrompt="1" type="title"/>
          </p:nvPr>
        </p:nvSpPr>
        <p:spPr>
          <a:xfrm>
            <a:off x="2654075" y="1685350"/>
            <a:ext cx="3835800" cy="1169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9600"/>
              <a:buNone/>
              <a:defRPr sz="64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297" name="Google Shape;297;p52"/>
          <p:cNvSpPr txBox="1"/>
          <p:nvPr>
            <p:ph idx="1" type="subTitle"/>
          </p:nvPr>
        </p:nvSpPr>
        <p:spPr>
          <a:xfrm>
            <a:off x="2654075" y="2855049"/>
            <a:ext cx="3835800" cy="431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298" name="Google Shape;298;p52"/>
          <p:cNvSpPr/>
          <p:nvPr/>
        </p:nvSpPr>
        <p:spPr>
          <a:xfrm flipH="1">
            <a:off x="7234931" y="4419987"/>
            <a:ext cx="1901041" cy="488051"/>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299" name="Google Shape;299;p52"/>
          <p:cNvGrpSpPr/>
          <p:nvPr/>
        </p:nvGrpSpPr>
        <p:grpSpPr>
          <a:xfrm>
            <a:off x="-287011" y="335939"/>
            <a:ext cx="9327662" cy="4572549"/>
            <a:chOff x="-287011" y="335939"/>
            <a:chExt cx="9327662" cy="4572549"/>
          </a:xfrm>
        </p:grpSpPr>
        <p:grpSp>
          <p:nvGrpSpPr>
            <p:cNvPr id="300" name="Google Shape;300;p52"/>
            <p:cNvGrpSpPr/>
            <p:nvPr/>
          </p:nvGrpSpPr>
          <p:grpSpPr>
            <a:xfrm flipH="1">
              <a:off x="-287011" y="420564"/>
              <a:ext cx="777449" cy="404251"/>
              <a:chOff x="-794166" y="-3748111"/>
              <a:chExt cx="777449" cy="404251"/>
            </a:xfrm>
          </p:grpSpPr>
          <p:sp>
            <p:nvSpPr>
              <p:cNvPr id="301" name="Google Shape;301;p52"/>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2" name="Google Shape;302;p52"/>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3" name="Google Shape;303;p52"/>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4" name="Google Shape;304;p52"/>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5" name="Google Shape;305;p52"/>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6" name="Google Shape;306;p52"/>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7" name="Google Shape;307;p52"/>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8" name="Google Shape;308;p52"/>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09" name="Google Shape;309;p52"/>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0" name="Google Shape;310;p52"/>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1" name="Google Shape;311;p52"/>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2" name="Google Shape;312;p52"/>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3" name="Google Shape;313;p52"/>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4" name="Google Shape;314;p52"/>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15" name="Google Shape;315;p52"/>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316" name="Google Shape;316;p52"/>
            <p:cNvSpPr/>
            <p:nvPr/>
          </p:nvSpPr>
          <p:spPr>
            <a:xfrm flipH="1">
              <a:off x="7180547" y="4310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317" name="Google Shape;317;p52"/>
            <p:cNvSpPr/>
            <p:nvPr/>
          </p:nvSpPr>
          <p:spPr>
            <a:xfrm flipH="1">
              <a:off x="2810972" y="4843388"/>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318" name="Google Shape;318;p52"/>
            <p:cNvGrpSpPr/>
            <p:nvPr/>
          </p:nvGrpSpPr>
          <p:grpSpPr>
            <a:xfrm flipH="1">
              <a:off x="8263202" y="335939"/>
              <a:ext cx="777449" cy="404251"/>
              <a:chOff x="-794166" y="-3748111"/>
              <a:chExt cx="777449" cy="404251"/>
            </a:xfrm>
          </p:grpSpPr>
          <p:sp>
            <p:nvSpPr>
              <p:cNvPr id="319" name="Google Shape;319;p52"/>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0" name="Google Shape;320;p52"/>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1" name="Google Shape;321;p52"/>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2" name="Google Shape;322;p52"/>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3" name="Google Shape;323;p52"/>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4" name="Google Shape;324;p52"/>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5" name="Google Shape;325;p52"/>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6" name="Google Shape;326;p52"/>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7" name="Google Shape;327;p52"/>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8" name="Google Shape;328;p52"/>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29" name="Google Shape;329;p52"/>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30" name="Google Shape;330;p52"/>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31" name="Google Shape;331;p52"/>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32" name="Google Shape;332;p52"/>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33" name="Google Shape;333;p52"/>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34" name="Shape 3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335" name="Shape 335"/>
        <p:cNvGrpSpPr/>
        <p:nvPr/>
      </p:nvGrpSpPr>
      <p:grpSpPr>
        <a:xfrm>
          <a:off x="0" y="0"/>
          <a:ext cx="0" cy="0"/>
          <a:chOff x="0" y="0"/>
          <a:chExt cx="0" cy="0"/>
        </a:xfrm>
      </p:grpSpPr>
      <p:sp>
        <p:nvSpPr>
          <p:cNvPr id="336" name="Google Shape;336;p54"/>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sp>
        <p:nvSpPr>
          <p:cNvPr id="337" name="Google Shape;337;p54"/>
          <p:cNvSpPr txBox="1"/>
          <p:nvPr>
            <p:ph idx="2" type="title"/>
          </p:nvPr>
        </p:nvSpPr>
        <p:spPr>
          <a:xfrm>
            <a:off x="1505375" y="1541483"/>
            <a:ext cx="734700" cy="646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38" name="Google Shape;338;p54"/>
          <p:cNvSpPr txBox="1"/>
          <p:nvPr>
            <p:ph idx="3" type="title"/>
          </p:nvPr>
        </p:nvSpPr>
        <p:spPr>
          <a:xfrm>
            <a:off x="1505375" y="3138391"/>
            <a:ext cx="734700" cy="646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39" name="Google Shape;339;p54"/>
          <p:cNvSpPr txBox="1"/>
          <p:nvPr>
            <p:ph idx="4" type="title"/>
          </p:nvPr>
        </p:nvSpPr>
        <p:spPr>
          <a:xfrm>
            <a:off x="4204650" y="1541483"/>
            <a:ext cx="734700" cy="646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40" name="Google Shape;340;p54"/>
          <p:cNvSpPr txBox="1"/>
          <p:nvPr>
            <p:ph idx="5" type="title"/>
          </p:nvPr>
        </p:nvSpPr>
        <p:spPr>
          <a:xfrm>
            <a:off x="4204650" y="3110541"/>
            <a:ext cx="734700" cy="646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41" name="Google Shape;341;p54"/>
          <p:cNvSpPr txBox="1"/>
          <p:nvPr>
            <p:ph idx="6" type="title"/>
          </p:nvPr>
        </p:nvSpPr>
        <p:spPr>
          <a:xfrm>
            <a:off x="6903925" y="1541483"/>
            <a:ext cx="734700" cy="646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42" name="Google Shape;342;p54"/>
          <p:cNvSpPr txBox="1"/>
          <p:nvPr>
            <p:ph idx="7" type="title"/>
          </p:nvPr>
        </p:nvSpPr>
        <p:spPr>
          <a:xfrm>
            <a:off x="6903925" y="3110541"/>
            <a:ext cx="734700" cy="646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3000">
                <a:solidFill>
                  <a:schemeClr val="accent2"/>
                </a:solidFill>
              </a:defRPr>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p:txBody>
      </p:sp>
      <p:sp>
        <p:nvSpPr>
          <p:cNvPr id="343" name="Google Shape;343;p54"/>
          <p:cNvSpPr txBox="1"/>
          <p:nvPr>
            <p:ph idx="1" type="subTitle"/>
          </p:nvPr>
        </p:nvSpPr>
        <p:spPr>
          <a:xfrm>
            <a:off x="719975" y="2145100"/>
            <a:ext cx="2305500" cy="46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000"/>
              <a:buFont typeface="Montserrat"/>
              <a:buNone/>
              <a:defRPr b="1" sz="1800">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b="1" sz="2000">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b="1" sz="2000">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b="1" sz="2000">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b="1" sz="2000">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b="1" sz="2000">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b="1" sz="2000">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b="1" sz="2000">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b="1" sz="2000">
                <a:latin typeface="Montserrat"/>
                <a:ea typeface="Montserrat"/>
                <a:cs typeface="Montserrat"/>
                <a:sym typeface="Montserrat"/>
              </a:defRPr>
            </a:lvl9pPr>
          </a:lstStyle>
          <a:p/>
        </p:txBody>
      </p:sp>
      <p:sp>
        <p:nvSpPr>
          <p:cNvPr id="344" name="Google Shape;344;p54"/>
          <p:cNvSpPr txBox="1"/>
          <p:nvPr>
            <p:ph idx="8" type="subTitle"/>
          </p:nvPr>
        </p:nvSpPr>
        <p:spPr>
          <a:xfrm>
            <a:off x="3419250" y="2145100"/>
            <a:ext cx="2305500" cy="46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000"/>
              <a:buFont typeface="Montserrat"/>
              <a:buNone/>
              <a:defRPr b="1" sz="1800">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b="1" sz="2000">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b="1" sz="2000">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b="1" sz="2000">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b="1" sz="2000">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b="1" sz="2000">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b="1" sz="2000">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b="1" sz="2000">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b="1" sz="2000">
                <a:latin typeface="Montserrat"/>
                <a:ea typeface="Montserrat"/>
                <a:cs typeface="Montserrat"/>
                <a:sym typeface="Montserrat"/>
              </a:defRPr>
            </a:lvl9pPr>
          </a:lstStyle>
          <a:p/>
        </p:txBody>
      </p:sp>
      <p:sp>
        <p:nvSpPr>
          <p:cNvPr id="345" name="Google Shape;345;p54"/>
          <p:cNvSpPr txBox="1"/>
          <p:nvPr>
            <p:ph idx="9" type="subTitle"/>
          </p:nvPr>
        </p:nvSpPr>
        <p:spPr>
          <a:xfrm>
            <a:off x="6118525" y="2145100"/>
            <a:ext cx="2305500" cy="46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000"/>
              <a:buFont typeface="Montserrat"/>
              <a:buNone/>
              <a:defRPr b="1" sz="1800">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b="1" sz="2000">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b="1" sz="2000">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b="1" sz="2000">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b="1" sz="2000">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b="1" sz="2000">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b="1" sz="2000">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b="1" sz="2000">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b="1" sz="2000">
                <a:latin typeface="Montserrat"/>
                <a:ea typeface="Montserrat"/>
                <a:cs typeface="Montserrat"/>
                <a:sym typeface="Montserrat"/>
              </a:defRPr>
            </a:lvl9pPr>
          </a:lstStyle>
          <a:p/>
        </p:txBody>
      </p:sp>
      <p:sp>
        <p:nvSpPr>
          <p:cNvPr id="346" name="Google Shape;346;p54"/>
          <p:cNvSpPr txBox="1"/>
          <p:nvPr>
            <p:ph idx="13" type="subTitle"/>
          </p:nvPr>
        </p:nvSpPr>
        <p:spPr>
          <a:xfrm>
            <a:off x="719975" y="3714300"/>
            <a:ext cx="2305500" cy="46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000"/>
              <a:buFont typeface="Montserrat"/>
              <a:buNone/>
              <a:defRPr b="1" sz="1800">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b="1" sz="2000">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b="1" sz="2000">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b="1" sz="2000">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b="1" sz="2000">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b="1" sz="2000">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b="1" sz="2000">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b="1" sz="2000">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b="1" sz="2000">
                <a:latin typeface="Montserrat"/>
                <a:ea typeface="Montserrat"/>
                <a:cs typeface="Montserrat"/>
                <a:sym typeface="Montserrat"/>
              </a:defRPr>
            </a:lvl9pPr>
          </a:lstStyle>
          <a:p/>
        </p:txBody>
      </p:sp>
      <p:sp>
        <p:nvSpPr>
          <p:cNvPr id="347" name="Google Shape;347;p54"/>
          <p:cNvSpPr txBox="1"/>
          <p:nvPr>
            <p:ph idx="14" type="subTitle"/>
          </p:nvPr>
        </p:nvSpPr>
        <p:spPr>
          <a:xfrm>
            <a:off x="3419250" y="3714300"/>
            <a:ext cx="2305500" cy="46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000"/>
              <a:buFont typeface="Montserrat"/>
              <a:buNone/>
              <a:defRPr b="1" sz="1800">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b="1" sz="2000">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b="1" sz="2000">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b="1" sz="2000">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b="1" sz="2000">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b="1" sz="2000">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b="1" sz="2000">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b="1" sz="2000">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b="1" sz="2000">
                <a:latin typeface="Montserrat"/>
                <a:ea typeface="Montserrat"/>
                <a:cs typeface="Montserrat"/>
                <a:sym typeface="Montserrat"/>
              </a:defRPr>
            </a:lvl9pPr>
          </a:lstStyle>
          <a:p/>
        </p:txBody>
      </p:sp>
      <p:sp>
        <p:nvSpPr>
          <p:cNvPr id="348" name="Google Shape;348;p54"/>
          <p:cNvSpPr txBox="1"/>
          <p:nvPr>
            <p:ph idx="15" type="subTitle"/>
          </p:nvPr>
        </p:nvSpPr>
        <p:spPr>
          <a:xfrm>
            <a:off x="6118525" y="3714300"/>
            <a:ext cx="2305500" cy="461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000"/>
              <a:buFont typeface="Montserrat"/>
              <a:buNone/>
              <a:defRPr b="1" sz="1800">
                <a:solidFill>
                  <a:schemeClr val="dk1"/>
                </a:solidFill>
                <a:latin typeface="Montserrat"/>
                <a:ea typeface="Montserrat"/>
                <a:cs typeface="Montserrat"/>
                <a:sym typeface="Montserrat"/>
              </a:defRPr>
            </a:lvl1pPr>
            <a:lvl2pPr lvl="1" algn="l">
              <a:lnSpc>
                <a:spcPct val="100000"/>
              </a:lnSpc>
              <a:spcBef>
                <a:spcPts val="0"/>
              </a:spcBef>
              <a:spcAft>
                <a:spcPts val="0"/>
              </a:spcAft>
              <a:buSzPts val="2000"/>
              <a:buFont typeface="Montserrat"/>
              <a:buNone/>
              <a:defRPr b="1" sz="2000">
                <a:latin typeface="Montserrat"/>
                <a:ea typeface="Montserrat"/>
                <a:cs typeface="Montserrat"/>
                <a:sym typeface="Montserrat"/>
              </a:defRPr>
            </a:lvl2pPr>
            <a:lvl3pPr lvl="2" algn="l">
              <a:lnSpc>
                <a:spcPct val="100000"/>
              </a:lnSpc>
              <a:spcBef>
                <a:spcPts val="0"/>
              </a:spcBef>
              <a:spcAft>
                <a:spcPts val="0"/>
              </a:spcAft>
              <a:buSzPts val="2000"/>
              <a:buFont typeface="Montserrat"/>
              <a:buNone/>
              <a:defRPr b="1" sz="2000">
                <a:latin typeface="Montserrat"/>
                <a:ea typeface="Montserrat"/>
                <a:cs typeface="Montserrat"/>
                <a:sym typeface="Montserrat"/>
              </a:defRPr>
            </a:lvl3pPr>
            <a:lvl4pPr lvl="3" algn="l">
              <a:lnSpc>
                <a:spcPct val="100000"/>
              </a:lnSpc>
              <a:spcBef>
                <a:spcPts val="0"/>
              </a:spcBef>
              <a:spcAft>
                <a:spcPts val="0"/>
              </a:spcAft>
              <a:buSzPts val="2000"/>
              <a:buFont typeface="Montserrat"/>
              <a:buNone/>
              <a:defRPr b="1" sz="2000">
                <a:latin typeface="Montserrat"/>
                <a:ea typeface="Montserrat"/>
                <a:cs typeface="Montserrat"/>
                <a:sym typeface="Montserrat"/>
              </a:defRPr>
            </a:lvl4pPr>
            <a:lvl5pPr lvl="4" algn="l">
              <a:lnSpc>
                <a:spcPct val="100000"/>
              </a:lnSpc>
              <a:spcBef>
                <a:spcPts val="0"/>
              </a:spcBef>
              <a:spcAft>
                <a:spcPts val="0"/>
              </a:spcAft>
              <a:buSzPts val="2000"/>
              <a:buFont typeface="Montserrat"/>
              <a:buNone/>
              <a:defRPr b="1" sz="2000">
                <a:latin typeface="Montserrat"/>
                <a:ea typeface="Montserrat"/>
                <a:cs typeface="Montserrat"/>
                <a:sym typeface="Montserrat"/>
              </a:defRPr>
            </a:lvl5pPr>
            <a:lvl6pPr lvl="5" algn="l">
              <a:lnSpc>
                <a:spcPct val="100000"/>
              </a:lnSpc>
              <a:spcBef>
                <a:spcPts val="0"/>
              </a:spcBef>
              <a:spcAft>
                <a:spcPts val="0"/>
              </a:spcAft>
              <a:buSzPts val="2000"/>
              <a:buFont typeface="Montserrat"/>
              <a:buNone/>
              <a:defRPr b="1" sz="2000">
                <a:latin typeface="Montserrat"/>
                <a:ea typeface="Montserrat"/>
                <a:cs typeface="Montserrat"/>
                <a:sym typeface="Montserrat"/>
              </a:defRPr>
            </a:lvl6pPr>
            <a:lvl7pPr lvl="6" algn="l">
              <a:lnSpc>
                <a:spcPct val="100000"/>
              </a:lnSpc>
              <a:spcBef>
                <a:spcPts val="0"/>
              </a:spcBef>
              <a:spcAft>
                <a:spcPts val="0"/>
              </a:spcAft>
              <a:buSzPts val="2000"/>
              <a:buFont typeface="Montserrat"/>
              <a:buNone/>
              <a:defRPr b="1" sz="2000">
                <a:latin typeface="Montserrat"/>
                <a:ea typeface="Montserrat"/>
                <a:cs typeface="Montserrat"/>
                <a:sym typeface="Montserrat"/>
              </a:defRPr>
            </a:lvl7pPr>
            <a:lvl8pPr lvl="7" algn="l">
              <a:lnSpc>
                <a:spcPct val="100000"/>
              </a:lnSpc>
              <a:spcBef>
                <a:spcPts val="0"/>
              </a:spcBef>
              <a:spcAft>
                <a:spcPts val="0"/>
              </a:spcAft>
              <a:buSzPts val="2000"/>
              <a:buFont typeface="Montserrat"/>
              <a:buNone/>
              <a:defRPr b="1" sz="2000">
                <a:latin typeface="Montserrat"/>
                <a:ea typeface="Montserrat"/>
                <a:cs typeface="Montserrat"/>
                <a:sym typeface="Montserrat"/>
              </a:defRPr>
            </a:lvl8pPr>
            <a:lvl9pPr lvl="8" algn="l">
              <a:lnSpc>
                <a:spcPct val="100000"/>
              </a:lnSpc>
              <a:spcBef>
                <a:spcPts val="0"/>
              </a:spcBef>
              <a:spcAft>
                <a:spcPts val="0"/>
              </a:spcAft>
              <a:buSzPts val="2000"/>
              <a:buFont typeface="Montserrat"/>
              <a:buNone/>
              <a:defRPr b="1" sz="2000">
                <a:latin typeface="Montserrat"/>
                <a:ea typeface="Montserrat"/>
                <a:cs typeface="Montserrat"/>
                <a:sym typeface="Montserrat"/>
              </a:defRPr>
            </a:lvl9pPr>
          </a:lstStyle>
          <a:p/>
        </p:txBody>
      </p:sp>
      <p:grpSp>
        <p:nvGrpSpPr>
          <p:cNvPr id="349" name="Google Shape;349;p54"/>
          <p:cNvGrpSpPr/>
          <p:nvPr/>
        </p:nvGrpSpPr>
        <p:grpSpPr>
          <a:xfrm>
            <a:off x="-419329" y="232713"/>
            <a:ext cx="9265491" cy="4776950"/>
            <a:chOff x="-419328" y="232713"/>
            <a:chExt cx="9265491" cy="4776950"/>
          </a:xfrm>
        </p:grpSpPr>
        <p:sp>
          <p:nvSpPr>
            <p:cNvPr id="350" name="Google Shape;350;p54"/>
            <p:cNvSpPr/>
            <p:nvPr/>
          </p:nvSpPr>
          <p:spPr>
            <a:xfrm>
              <a:off x="1426000" y="23271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351" name="Google Shape;351;p54"/>
            <p:cNvGrpSpPr/>
            <p:nvPr/>
          </p:nvGrpSpPr>
          <p:grpSpPr>
            <a:xfrm>
              <a:off x="-419328" y="4471614"/>
              <a:ext cx="777449" cy="404251"/>
              <a:chOff x="-794166" y="-3748111"/>
              <a:chExt cx="777449" cy="404251"/>
            </a:xfrm>
          </p:grpSpPr>
          <p:sp>
            <p:nvSpPr>
              <p:cNvPr id="352" name="Google Shape;352;p54"/>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53" name="Google Shape;353;p54"/>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54" name="Google Shape;354;p54"/>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55" name="Google Shape;355;p54"/>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56" name="Google Shape;356;p54"/>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57" name="Google Shape;357;p54"/>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58" name="Google Shape;358;p54"/>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59" name="Google Shape;359;p54"/>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60" name="Google Shape;360;p54"/>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61" name="Google Shape;361;p54"/>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62" name="Google Shape;362;p54"/>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63" name="Google Shape;363;p54"/>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64" name="Google Shape;364;p54"/>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65" name="Google Shape;365;p54"/>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66" name="Google Shape;366;p54"/>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367" name="Google Shape;367;p54"/>
            <p:cNvSpPr/>
            <p:nvPr/>
          </p:nvSpPr>
          <p:spPr>
            <a:xfrm>
              <a:off x="8337975" y="487586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368" name="Google Shape;368;p54"/>
            <p:cNvSpPr/>
            <p:nvPr/>
          </p:nvSpPr>
          <p:spPr>
            <a:xfrm>
              <a:off x="8781063" y="4641200"/>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369" name="Google Shape;369;p54"/>
          <p:cNvGrpSpPr/>
          <p:nvPr/>
        </p:nvGrpSpPr>
        <p:grpSpPr>
          <a:xfrm>
            <a:off x="-612553" y="154214"/>
            <a:ext cx="10331289" cy="5012473"/>
            <a:chOff x="-612553" y="154214"/>
            <a:chExt cx="10331289" cy="5012473"/>
          </a:xfrm>
        </p:grpSpPr>
        <p:sp>
          <p:nvSpPr>
            <p:cNvPr id="370" name="Google Shape;370;p54"/>
            <p:cNvSpPr/>
            <p:nvPr/>
          </p:nvSpPr>
          <p:spPr>
            <a:xfrm>
              <a:off x="-612553" y="1091763"/>
              <a:ext cx="1571727" cy="403507"/>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71" name="Google Shape;371;p54"/>
            <p:cNvSpPr/>
            <p:nvPr/>
          </p:nvSpPr>
          <p:spPr>
            <a:xfrm flipH="1">
              <a:off x="8213300" y="154214"/>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372" name="Google Shape;372;p54"/>
            <p:cNvGrpSpPr/>
            <p:nvPr/>
          </p:nvGrpSpPr>
          <p:grpSpPr>
            <a:xfrm rot="-1270422">
              <a:off x="2125374" y="4609456"/>
              <a:ext cx="545695" cy="371343"/>
              <a:chOff x="-1951475" y="3273100"/>
              <a:chExt cx="291875" cy="222775"/>
            </a:xfrm>
          </p:grpSpPr>
          <p:sp>
            <p:nvSpPr>
              <p:cNvPr id="373" name="Google Shape;373;p5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5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5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6" name="Google Shape;376;p54"/>
            <p:cNvSpPr/>
            <p:nvPr/>
          </p:nvSpPr>
          <p:spPr>
            <a:xfrm flipH="1">
              <a:off x="5398500" y="4875864"/>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BLANK_1_1">
    <p:spTree>
      <p:nvGrpSpPr>
        <p:cNvPr id="377" name="Shape 377"/>
        <p:cNvGrpSpPr/>
        <p:nvPr/>
      </p:nvGrpSpPr>
      <p:grpSpPr>
        <a:xfrm>
          <a:off x="0" y="0"/>
          <a:ext cx="0" cy="0"/>
          <a:chOff x="0" y="0"/>
          <a:chExt cx="0" cy="0"/>
        </a:xfrm>
      </p:grpSpPr>
      <p:sp>
        <p:nvSpPr>
          <p:cNvPr id="378" name="Google Shape;378;p5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grpSp>
        <p:nvGrpSpPr>
          <p:cNvPr id="379" name="Google Shape;379;p55"/>
          <p:cNvGrpSpPr/>
          <p:nvPr/>
        </p:nvGrpSpPr>
        <p:grpSpPr>
          <a:xfrm>
            <a:off x="139425" y="-89411"/>
            <a:ext cx="8208950" cy="5190349"/>
            <a:chOff x="139425" y="-89411"/>
            <a:chExt cx="8208950" cy="5190349"/>
          </a:xfrm>
        </p:grpSpPr>
        <p:sp>
          <p:nvSpPr>
            <p:cNvPr id="380" name="Google Shape;380;p55"/>
            <p:cNvSpPr/>
            <p:nvPr/>
          </p:nvSpPr>
          <p:spPr>
            <a:xfrm>
              <a:off x="139425" y="12152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381" name="Google Shape;381;p55"/>
            <p:cNvGrpSpPr/>
            <p:nvPr/>
          </p:nvGrpSpPr>
          <p:grpSpPr>
            <a:xfrm>
              <a:off x="498509" y="-89411"/>
              <a:ext cx="777449" cy="404251"/>
              <a:chOff x="-794166" y="-3748111"/>
              <a:chExt cx="777449" cy="404251"/>
            </a:xfrm>
          </p:grpSpPr>
          <p:sp>
            <p:nvSpPr>
              <p:cNvPr id="382" name="Google Shape;382;p55"/>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3" name="Google Shape;383;p55"/>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4" name="Google Shape;384;p55"/>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5" name="Google Shape;385;p55"/>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6" name="Google Shape;386;p55"/>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7" name="Google Shape;387;p55"/>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8" name="Google Shape;388;p55"/>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89" name="Google Shape;389;p55"/>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90" name="Google Shape;390;p55"/>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91" name="Google Shape;391;p55"/>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92" name="Google Shape;392;p55"/>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93" name="Google Shape;393;p55"/>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94" name="Google Shape;394;p55"/>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95" name="Google Shape;395;p55"/>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396" name="Google Shape;396;p55"/>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397" name="Google Shape;397;p55"/>
            <p:cNvSpPr/>
            <p:nvPr/>
          </p:nvSpPr>
          <p:spPr>
            <a:xfrm>
              <a:off x="8214575" y="18103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398" name="Google Shape;398;p55"/>
            <p:cNvSpPr/>
            <p:nvPr/>
          </p:nvSpPr>
          <p:spPr>
            <a:xfrm>
              <a:off x="3354800" y="5001500"/>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399" name="Google Shape;399;p55"/>
            <p:cNvSpPr/>
            <p:nvPr/>
          </p:nvSpPr>
          <p:spPr>
            <a:xfrm>
              <a:off x="7759425" y="4967138"/>
              <a:ext cx="133800" cy="133800"/>
            </a:xfrm>
            <a:prstGeom prst="donut">
              <a:avLst>
                <a:gd fmla="val 25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400" name="Google Shape;400;p55"/>
          <p:cNvGrpSpPr/>
          <p:nvPr/>
        </p:nvGrpSpPr>
        <p:grpSpPr>
          <a:xfrm>
            <a:off x="-2083378" y="2294373"/>
            <a:ext cx="11493752" cy="2897777"/>
            <a:chOff x="-2083378" y="2294373"/>
            <a:chExt cx="11493752" cy="2897777"/>
          </a:xfrm>
        </p:grpSpPr>
        <p:sp>
          <p:nvSpPr>
            <p:cNvPr id="401" name="Google Shape;401;p55"/>
            <p:cNvSpPr/>
            <p:nvPr/>
          </p:nvSpPr>
          <p:spPr>
            <a:xfrm rot="10800000">
              <a:off x="8287712" y="4731841"/>
              <a:ext cx="1122662" cy="288219"/>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02" name="Google Shape;402;p55"/>
            <p:cNvSpPr/>
            <p:nvPr/>
          </p:nvSpPr>
          <p:spPr>
            <a:xfrm>
              <a:off x="-2083378" y="4875950"/>
              <a:ext cx="3470100" cy="316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403" name="Google Shape;403;p55"/>
            <p:cNvGrpSpPr/>
            <p:nvPr/>
          </p:nvGrpSpPr>
          <p:grpSpPr>
            <a:xfrm>
              <a:off x="8896092" y="2294373"/>
              <a:ext cx="495830" cy="491822"/>
              <a:chOff x="-4475825" y="3612425"/>
              <a:chExt cx="293825" cy="291450"/>
            </a:xfrm>
          </p:grpSpPr>
          <p:sp>
            <p:nvSpPr>
              <p:cNvPr id="404" name="Google Shape;404;p55"/>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55"/>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55"/>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BLANK_1_1_1">
    <p:spTree>
      <p:nvGrpSpPr>
        <p:cNvPr id="407" name="Shape 407"/>
        <p:cNvGrpSpPr/>
        <p:nvPr/>
      </p:nvGrpSpPr>
      <p:grpSpPr>
        <a:xfrm>
          <a:off x="0" y="0"/>
          <a:ext cx="0" cy="0"/>
          <a:chOff x="0" y="0"/>
          <a:chExt cx="0" cy="0"/>
        </a:xfrm>
      </p:grpSpPr>
      <p:sp>
        <p:nvSpPr>
          <p:cNvPr id="408" name="Google Shape;408;p5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grpSp>
        <p:nvGrpSpPr>
          <p:cNvPr id="409" name="Google Shape;409;p56"/>
          <p:cNvGrpSpPr/>
          <p:nvPr/>
        </p:nvGrpSpPr>
        <p:grpSpPr>
          <a:xfrm>
            <a:off x="-581476" y="-197580"/>
            <a:ext cx="11138412" cy="5236431"/>
            <a:chOff x="-581476" y="-197580"/>
            <a:chExt cx="11138412" cy="5236431"/>
          </a:xfrm>
        </p:grpSpPr>
        <p:sp>
          <p:nvSpPr>
            <p:cNvPr id="410" name="Google Shape;410;p56"/>
            <p:cNvSpPr/>
            <p:nvPr/>
          </p:nvSpPr>
          <p:spPr>
            <a:xfrm flipH="1" rot="10800000">
              <a:off x="-581476" y="4635344"/>
              <a:ext cx="1571727" cy="403507"/>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1" name="Google Shape;411;p56"/>
            <p:cNvSpPr/>
            <p:nvPr/>
          </p:nvSpPr>
          <p:spPr>
            <a:xfrm rot="10800000">
              <a:off x="8047876" y="4550420"/>
              <a:ext cx="2509060" cy="484704"/>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2" name="Google Shape;412;p56"/>
            <p:cNvSpPr/>
            <p:nvPr/>
          </p:nvSpPr>
          <p:spPr>
            <a:xfrm rot="10800000">
              <a:off x="6369676" y="-197580"/>
              <a:ext cx="2509060" cy="484704"/>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413" name="Google Shape;413;p56"/>
          <p:cNvGrpSpPr/>
          <p:nvPr/>
        </p:nvGrpSpPr>
        <p:grpSpPr>
          <a:xfrm>
            <a:off x="-270152" y="153313"/>
            <a:ext cx="9181754" cy="4672013"/>
            <a:chOff x="-270152" y="153313"/>
            <a:chExt cx="9181754" cy="4672013"/>
          </a:xfrm>
        </p:grpSpPr>
        <p:grpSp>
          <p:nvGrpSpPr>
            <p:cNvPr id="414" name="Google Shape;414;p56"/>
            <p:cNvGrpSpPr/>
            <p:nvPr/>
          </p:nvGrpSpPr>
          <p:grpSpPr>
            <a:xfrm flipH="1" rot="10800000">
              <a:off x="-270152" y="1783736"/>
              <a:ext cx="777449" cy="404251"/>
              <a:chOff x="-794166" y="-3748111"/>
              <a:chExt cx="777449" cy="404251"/>
            </a:xfrm>
          </p:grpSpPr>
          <p:sp>
            <p:nvSpPr>
              <p:cNvPr id="415" name="Google Shape;415;p56"/>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6" name="Google Shape;416;p56"/>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7" name="Google Shape;417;p56"/>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8" name="Google Shape;418;p56"/>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19" name="Google Shape;419;p56"/>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0" name="Google Shape;420;p56"/>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1" name="Google Shape;421;p56"/>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2" name="Google Shape;422;p56"/>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3" name="Google Shape;423;p56"/>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4" name="Google Shape;424;p56"/>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5" name="Google Shape;425;p56"/>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6" name="Google Shape;426;p56"/>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7" name="Google Shape;427;p56"/>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8" name="Google Shape;428;p56"/>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29" name="Google Shape;429;p56"/>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430" name="Google Shape;430;p56"/>
            <p:cNvSpPr/>
            <p:nvPr/>
          </p:nvSpPr>
          <p:spPr>
            <a:xfrm flipH="1" rot="10800000">
              <a:off x="8777802" y="218796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431" name="Google Shape;431;p56"/>
            <p:cNvSpPr/>
            <p:nvPr/>
          </p:nvSpPr>
          <p:spPr>
            <a:xfrm flipH="1" rot="10800000">
              <a:off x="7705877" y="4760226"/>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432" name="Google Shape;432;p56"/>
            <p:cNvSpPr/>
            <p:nvPr/>
          </p:nvSpPr>
          <p:spPr>
            <a:xfrm flipH="1" rot="10800000">
              <a:off x="1457077" y="153313"/>
              <a:ext cx="133800" cy="133800"/>
            </a:xfrm>
            <a:prstGeom prst="donut">
              <a:avLst>
                <a:gd fmla="val 25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433" name="Shape 433"/>
        <p:cNvGrpSpPr/>
        <p:nvPr/>
      </p:nvGrpSpPr>
      <p:grpSpPr>
        <a:xfrm>
          <a:off x="0" y="0"/>
          <a:ext cx="0" cy="0"/>
          <a:chOff x="0" y="0"/>
          <a:chExt cx="0" cy="0"/>
        </a:xfrm>
      </p:grpSpPr>
      <p:sp>
        <p:nvSpPr>
          <p:cNvPr id="434" name="Google Shape;434;p57"/>
          <p:cNvSpPr txBox="1"/>
          <p:nvPr>
            <p:ph idx="1" type="subTitle"/>
          </p:nvPr>
        </p:nvSpPr>
        <p:spPr>
          <a:xfrm>
            <a:off x="4634500" y="2260850"/>
            <a:ext cx="3765000" cy="1847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AutoNum type="arabicPeriod"/>
              <a:defRPr/>
            </a:lvl1pPr>
            <a:lvl2pPr lvl="1" algn="l">
              <a:lnSpc>
                <a:spcPct val="100000"/>
              </a:lnSpc>
              <a:spcBef>
                <a:spcPts val="0"/>
              </a:spcBef>
              <a:spcAft>
                <a:spcPts val="0"/>
              </a:spcAft>
              <a:buSzPts val="1600"/>
              <a:buAutoNum type="alphaLcPeriod"/>
              <a:defRPr sz="1600"/>
            </a:lvl2pPr>
            <a:lvl3pPr lvl="2" algn="l">
              <a:lnSpc>
                <a:spcPct val="100000"/>
              </a:lnSpc>
              <a:spcBef>
                <a:spcPts val="0"/>
              </a:spcBef>
              <a:spcAft>
                <a:spcPts val="0"/>
              </a:spcAft>
              <a:buSzPts val="1600"/>
              <a:buAutoNum type="romanLcPeriod"/>
              <a:defRPr sz="1600"/>
            </a:lvl3pPr>
            <a:lvl4pPr lvl="3" algn="l">
              <a:lnSpc>
                <a:spcPct val="100000"/>
              </a:lnSpc>
              <a:spcBef>
                <a:spcPts val="0"/>
              </a:spcBef>
              <a:spcAft>
                <a:spcPts val="0"/>
              </a:spcAft>
              <a:buSzPts val="1600"/>
              <a:buAutoNum type="arabicPeriod"/>
              <a:defRPr sz="1600"/>
            </a:lvl4pPr>
            <a:lvl5pPr lvl="4" algn="l">
              <a:lnSpc>
                <a:spcPct val="100000"/>
              </a:lnSpc>
              <a:spcBef>
                <a:spcPts val="0"/>
              </a:spcBef>
              <a:spcAft>
                <a:spcPts val="0"/>
              </a:spcAft>
              <a:buSzPts val="1600"/>
              <a:buAutoNum type="alphaLcPeriod"/>
              <a:defRPr sz="1600"/>
            </a:lvl5pPr>
            <a:lvl6pPr lvl="5" algn="l">
              <a:lnSpc>
                <a:spcPct val="100000"/>
              </a:lnSpc>
              <a:spcBef>
                <a:spcPts val="0"/>
              </a:spcBef>
              <a:spcAft>
                <a:spcPts val="0"/>
              </a:spcAft>
              <a:buSzPts val="1600"/>
              <a:buAutoNum type="romanLcPeriod"/>
              <a:defRPr sz="1600"/>
            </a:lvl6pPr>
            <a:lvl7pPr lvl="6" algn="l">
              <a:lnSpc>
                <a:spcPct val="100000"/>
              </a:lnSpc>
              <a:spcBef>
                <a:spcPts val="0"/>
              </a:spcBef>
              <a:spcAft>
                <a:spcPts val="0"/>
              </a:spcAft>
              <a:buSzPts val="1600"/>
              <a:buAutoNum type="arabicPeriod"/>
              <a:defRPr sz="1600"/>
            </a:lvl7pPr>
            <a:lvl8pPr lvl="7" algn="l">
              <a:lnSpc>
                <a:spcPct val="100000"/>
              </a:lnSpc>
              <a:spcBef>
                <a:spcPts val="0"/>
              </a:spcBef>
              <a:spcAft>
                <a:spcPts val="0"/>
              </a:spcAft>
              <a:buSzPts val="1600"/>
              <a:buAutoNum type="alphaLcPeriod"/>
              <a:defRPr sz="1600"/>
            </a:lvl8pPr>
            <a:lvl9pPr lvl="8" algn="l">
              <a:lnSpc>
                <a:spcPct val="100000"/>
              </a:lnSpc>
              <a:spcBef>
                <a:spcPts val="0"/>
              </a:spcBef>
              <a:spcAft>
                <a:spcPts val="0"/>
              </a:spcAft>
              <a:buSzPts val="1600"/>
              <a:buAutoNum type="romanLcPeriod"/>
              <a:defRPr sz="1600"/>
            </a:lvl9pPr>
          </a:lstStyle>
          <a:p/>
        </p:txBody>
      </p:sp>
      <p:sp>
        <p:nvSpPr>
          <p:cNvPr id="435" name="Google Shape;435;p57"/>
          <p:cNvSpPr txBox="1"/>
          <p:nvPr>
            <p:ph type="title"/>
          </p:nvPr>
        </p:nvSpPr>
        <p:spPr>
          <a:xfrm>
            <a:off x="4634500" y="981250"/>
            <a:ext cx="3765000" cy="1077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grpSp>
        <p:nvGrpSpPr>
          <p:cNvPr id="436" name="Google Shape;436;p57"/>
          <p:cNvGrpSpPr/>
          <p:nvPr/>
        </p:nvGrpSpPr>
        <p:grpSpPr>
          <a:xfrm>
            <a:off x="87458" y="112339"/>
            <a:ext cx="8852713" cy="5156011"/>
            <a:chOff x="87458" y="112339"/>
            <a:chExt cx="8852713" cy="5156011"/>
          </a:xfrm>
        </p:grpSpPr>
        <p:sp>
          <p:nvSpPr>
            <p:cNvPr id="437" name="Google Shape;437;p57"/>
            <p:cNvSpPr/>
            <p:nvPr/>
          </p:nvSpPr>
          <p:spPr>
            <a:xfrm rot="10800000">
              <a:off x="8806371" y="2020102"/>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438" name="Google Shape;438;p57"/>
            <p:cNvGrpSpPr/>
            <p:nvPr/>
          </p:nvGrpSpPr>
          <p:grpSpPr>
            <a:xfrm rot="10800000">
              <a:off x="8032238" y="4864099"/>
              <a:ext cx="777449" cy="404251"/>
              <a:chOff x="-794166" y="-3748111"/>
              <a:chExt cx="777449" cy="404251"/>
            </a:xfrm>
          </p:grpSpPr>
          <p:sp>
            <p:nvSpPr>
              <p:cNvPr id="439" name="Google Shape;439;p57"/>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0" name="Google Shape;440;p57"/>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1" name="Google Shape;441;p57"/>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2" name="Google Shape;442;p57"/>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3" name="Google Shape;443;p57"/>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4" name="Google Shape;444;p57"/>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5" name="Google Shape;445;p57"/>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6" name="Google Shape;446;p57"/>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7" name="Google Shape;447;p57"/>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8" name="Google Shape;448;p57"/>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49" name="Google Shape;449;p57"/>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50" name="Google Shape;450;p57"/>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51" name="Google Shape;451;p57"/>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52" name="Google Shape;452;p57"/>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53" name="Google Shape;453;p57"/>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454" name="Google Shape;454;p57"/>
            <p:cNvSpPr/>
            <p:nvPr/>
          </p:nvSpPr>
          <p:spPr>
            <a:xfrm rot="10800000">
              <a:off x="659996" y="4864102"/>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455" name="Google Shape;455;p57"/>
            <p:cNvSpPr/>
            <p:nvPr/>
          </p:nvSpPr>
          <p:spPr>
            <a:xfrm rot="10800000">
              <a:off x="6704271" y="112339"/>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456" name="Google Shape;456;p57"/>
            <p:cNvSpPr/>
            <p:nvPr/>
          </p:nvSpPr>
          <p:spPr>
            <a:xfrm rot="10800000">
              <a:off x="87458" y="1554377"/>
              <a:ext cx="133800" cy="133800"/>
            </a:xfrm>
            <a:prstGeom prst="donut">
              <a:avLst>
                <a:gd fmla="val 25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457" name="Google Shape;457;p57"/>
          <p:cNvGrpSpPr/>
          <p:nvPr/>
        </p:nvGrpSpPr>
        <p:grpSpPr>
          <a:xfrm>
            <a:off x="-254578" y="-138761"/>
            <a:ext cx="11493752" cy="5305448"/>
            <a:chOff x="-254578" y="-138761"/>
            <a:chExt cx="11493752" cy="5305448"/>
          </a:xfrm>
        </p:grpSpPr>
        <p:sp>
          <p:nvSpPr>
            <p:cNvPr id="458" name="Google Shape;458;p57"/>
            <p:cNvSpPr/>
            <p:nvPr/>
          </p:nvSpPr>
          <p:spPr>
            <a:xfrm>
              <a:off x="-254578" y="158879"/>
              <a:ext cx="1122662" cy="288219"/>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59" name="Google Shape;459;p57"/>
            <p:cNvSpPr/>
            <p:nvPr/>
          </p:nvSpPr>
          <p:spPr>
            <a:xfrm rot="10800000">
              <a:off x="7769074" y="-138761"/>
              <a:ext cx="3470100" cy="316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460" name="Google Shape;460;p57"/>
            <p:cNvGrpSpPr/>
            <p:nvPr/>
          </p:nvGrpSpPr>
          <p:grpSpPr>
            <a:xfrm>
              <a:off x="94671" y="2963834"/>
              <a:ext cx="424159" cy="419659"/>
              <a:chOff x="-1182750" y="3962900"/>
              <a:chExt cx="294575" cy="291450"/>
            </a:xfrm>
          </p:grpSpPr>
          <p:sp>
            <p:nvSpPr>
              <p:cNvPr id="461" name="Google Shape;461;p57"/>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57"/>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57"/>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57"/>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57"/>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57"/>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57"/>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8" name="Google Shape;468;p57"/>
            <p:cNvSpPr/>
            <p:nvPr/>
          </p:nvSpPr>
          <p:spPr>
            <a:xfrm flipH="1">
              <a:off x="3985625" y="4875864"/>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BLANK_1_1_1_2">
    <p:spTree>
      <p:nvGrpSpPr>
        <p:cNvPr id="469" name="Shape 469"/>
        <p:cNvGrpSpPr/>
        <p:nvPr/>
      </p:nvGrpSpPr>
      <p:grpSpPr>
        <a:xfrm>
          <a:off x="0" y="0"/>
          <a:ext cx="0" cy="0"/>
          <a:chOff x="0" y="0"/>
          <a:chExt cx="0" cy="0"/>
        </a:xfrm>
      </p:grpSpPr>
      <p:sp>
        <p:nvSpPr>
          <p:cNvPr id="470" name="Google Shape;470;p5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sp>
        <p:nvSpPr>
          <p:cNvPr id="471" name="Google Shape;471;p58"/>
          <p:cNvSpPr txBox="1"/>
          <p:nvPr>
            <p:ph idx="1" type="body"/>
          </p:nvPr>
        </p:nvSpPr>
        <p:spPr>
          <a:xfrm>
            <a:off x="860050" y="1633550"/>
            <a:ext cx="3529500" cy="2524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333333"/>
              </a:buClr>
              <a:buSzPts val="1400"/>
              <a:buFont typeface="Nunito Light"/>
              <a:buChar char="●"/>
              <a:defRPr>
                <a:latin typeface="Lato"/>
                <a:ea typeface="Lato"/>
                <a:cs typeface="Lato"/>
                <a:sym typeface="Lato"/>
              </a:defRPr>
            </a:lvl1pPr>
            <a:lvl2pPr indent="-317500" lvl="1" marL="914400" algn="l">
              <a:lnSpc>
                <a:spcPct val="100000"/>
              </a:lnSpc>
              <a:spcBef>
                <a:spcPts val="0"/>
              </a:spcBef>
              <a:spcAft>
                <a:spcPts val="0"/>
              </a:spcAft>
              <a:buClr>
                <a:srgbClr val="333333"/>
              </a:buClr>
              <a:buSzPts val="1400"/>
              <a:buFont typeface="Nunito Light"/>
              <a:buChar char="○"/>
              <a:defRPr/>
            </a:lvl2pPr>
            <a:lvl3pPr indent="-317500" lvl="2" marL="1371600" algn="l">
              <a:lnSpc>
                <a:spcPct val="100000"/>
              </a:lnSpc>
              <a:spcBef>
                <a:spcPts val="0"/>
              </a:spcBef>
              <a:spcAft>
                <a:spcPts val="0"/>
              </a:spcAft>
              <a:buClr>
                <a:srgbClr val="333333"/>
              </a:buClr>
              <a:buSzPts val="1400"/>
              <a:buFont typeface="Nunito Light"/>
              <a:buChar char="■"/>
              <a:defRPr/>
            </a:lvl3pPr>
            <a:lvl4pPr indent="-317500" lvl="3" marL="1828800" algn="l">
              <a:lnSpc>
                <a:spcPct val="100000"/>
              </a:lnSpc>
              <a:spcBef>
                <a:spcPts val="0"/>
              </a:spcBef>
              <a:spcAft>
                <a:spcPts val="0"/>
              </a:spcAft>
              <a:buClr>
                <a:srgbClr val="333333"/>
              </a:buClr>
              <a:buSzPts val="1400"/>
              <a:buFont typeface="Nunito Light"/>
              <a:buChar char="●"/>
              <a:defRPr/>
            </a:lvl4pPr>
            <a:lvl5pPr indent="-317500" lvl="4" marL="2286000" algn="l">
              <a:lnSpc>
                <a:spcPct val="100000"/>
              </a:lnSpc>
              <a:spcBef>
                <a:spcPts val="0"/>
              </a:spcBef>
              <a:spcAft>
                <a:spcPts val="0"/>
              </a:spcAft>
              <a:buClr>
                <a:srgbClr val="333333"/>
              </a:buClr>
              <a:buSzPts val="1400"/>
              <a:buFont typeface="Nunito Light"/>
              <a:buChar char="○"/>
              <a:defRPr/>
            </a:lvl5pPr>
            <a:lvl6pPr indent="-317500" lvl="5" marL="2743200" algn="l">
              <a:lnSpc>
                <a:spcPct val="100000"/>
              </a:lnSpc>
              <a:spcBef>
                <a:spcPts val="0"/>
              </a:spcBef>
              <a:spcAft>
                <a:spcPts val="0"/>
              </a:spcAft>
              <a:buClr>
                <a:srgbClr val="333333"/>
              </a:buClr>
              <a:buSzPts val="1400"/>
              <a:buFont typeface="Nunito Light"/>
              <a:buChar char="■"/>
              <a:defRPr/>
            </a:lvl6pPr>
            <a:lvl7pPr indent="-317500" lvl="6" marL="3200400" algn="l">
              <a:lnSpc>
                <a:spcPct val="100000"/>
              </a:lnSpc>
              <a:spcBef>
                <a:spcPts val="0"/>
              </a:spcBef>
              <a:spcAft>
                <a:spcPts val="0"/>
              </a:spcAft>
              <a:buClr>
                <a:srgbClr val="333333"/>
              </a:buClr>
              <a:buSzPts val="1400"/>
              <a:buFont typeface="Nunito Light"/>
              <a:buChar char="●"/>
              <a:defRPr/>
            </a:lvl7pPr>
            <a:lvl8pPr indent="-317500" lvl="7" marL="3657600" algn="l">
              <a:lnSpc>
                <a:spcPct val="100000"/>
              </a:lnSpc>
              <a:spcBef>
                <a:spcPts val="0"/>
              </a:spcBef>
              <a:spcAft>
                <a:spcPts val="0"/>
              </a:spcAft>
              <a:buClr>
                <a:srgbClr val="333333"/>
              </a:buClr>
              <a:buSzPts val="1400"/>
              <a:buFont typeface="Nunito Light"/>
              <a:buChar char="○"/>
              <a:defRPr/>
            </a:lvl8pPr>
            <a:lvl9pPr indent="-317500" lvl="8" marL="4114800" algn="l">
              <a:lnSpc>
                <a:spcPct val="100000"/>
              </a:lnSpc>
              <a:spcBef>
                <a:spcPts val="0"/>
              </a:spcBef>
              <a:spcAft>
                <a:spcPts val="0"/>
              </a:spcAft>
              <a:buClr>
                <a:srgbClr val="333333"/>
              </a:buClr>
              <a:buSzPts val="1400"/>
              <a:buFont typeface="Nunito Light"/>
              <a:buChar char="■"/>
              <a:defRPr/>
            </a:lvl9pPr>
          </a:lstStyle>
          <a:p/>
        </p:txBody>
      </p:sp>
      <p:sp>
        <p:nvSpPr>
          <p:cNvPr id="472" name="Google Shape;472;p58"/>
          <p:cNvSpPr txBox="1"/>
          <p:nvPr>
            <p:ph idx="2" type="body"/>
          </p:nvPr>
        </p:nvSpPr>
        <p:spPr>
          <a:xfrm>
            <a:off x="4754450" y="1633550"/>
            <a:ext cx="3529500" cy="2524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Clr>
                <a:srgbClr val="333333"/>
              </a:buClr>
              <a:buSzPts val="1400"/>
              <a:buFont typeface="Nunito Light"/>
              <a:buChar char="●"/>
              <a:defRPr>
                <a:latin typeface="Lato"/>
                <a:ea typeface="Lato"/>
                <a:cs typeface="Lato"/>
                <a:sym typeface="Lato"/>
              </a:defRPr>
            </a:lvl1pPr>
            <a:lvl2pPr indent="-317500" lvl="1" marL="914400" algn="l">
              <a:lnSpc>
                <a:spcPct val="100000"/>
              </a:lnSpc>
              <a:spcBef>
                <a:spcPts val="0"/>
              </a:spcBef>
              <a:spcAft>
                <a:spcPts val="0"/>
              </a:spcAft>
              <a:buClr>
                <a:srgbClr val="333333"/>
              </a:buClr>
              <a:buSzPts val="1400"/>
              <a:buFont typeface="Nunito Light"/>
              <a:buChar char="○"/>
              <a:defRPr/>
            </a:lvl2pPr>
            <a:lvl3pPr indent="-317500" lvl="2" marL="1371600" algn="l">
              <a:lnSpc>
                <a:spcPct val="100000"/>
              </a:lnSpc>
              <a:spcBef>
                <a:spcPts val="0"/>
              </a:spcBef>
              <a:spcAft>
                <a:spcPts val="0"/>
              </a:spcAft>
              <a:buClr>
                <a:srgbClr val="333333"/>
              </a:buClr>
              <a:buSzPts val="1400"/>
              <a:buFont typeface="Nunito Light"/>
              <a:buChar char="■"/>
              <a:defRPr/>
            </a:lvl3pPr>
            <a:lvl4pPr indent="-317500" lvl="3" marL="1828800" algn="l">
              <a:lnSpc>
                <a:spcPct val="100000"/>
              </a:lnSpc>
              <a:spcBef>
                <a:spcPts val="0"/>
              </a:spcBef>
              <a:spcAft>
                <a:spcPts val="0"/>
              </a:spcAft>
              <a:buClr>
                <a:srgbClr val="333333"/>
              </a:buClr>
              <a:buSzPts val="1400"/>
              <a:buFont typeface="Nunito Light"/>
              <a:buChar char="●"/>
              <a:defRPr/>
            </a:lvl4pPr>
            <a:lvl5pPr indent="-317500" lvl="4" marL="2286000" algn="l">
              <a:lnSpc>
                <a:spcPct val="100000"/>
              </a:lnSpc>
              <a:spcBef>
                <a:spcPts val="0"/>
              </a:spcBef>
              <a:spcAft>
                <a:spcPts val="0"/>
              </a:spcAft>
              <a:buClr>
                <a:srgbClr val="333333"/>
              </a:buClr>
              <a:buSzPts val="1400"/>
              <a:buFont typeface="Nunito Light"/>
              <a:buChar char="○"/>
              <a:defRPr/>
            </a:lvl5pPr>
            <a:lvl6pPr indent="-317500" lvl="5" marL="2743200" algn="l">
              <a:lnSpc>
                <a:spcPct val="100000"/>
              </a:lnSpc>
              <a:spcBef>
                <a:spcPts val="0"/>
              </a:spcBef>
              <a:spcAft>
                <a:spcPts val="0"/>
              </a:spcAft>
              <a:buClr>
                <a:srgbClr val="333333"/>
              </a:buClr>
              <a:buSzPts val="1400"/>
              <a:buFont typeface="Nunito Light"/>
              <a:buChar char="■"/>
              <a:defRPr/>
            </a:lvl6pPr>
            <a:lvl7pPr indent="-317500" lvl="6" marL="3200400" algn="l">
              <a:lnSpc>
                <a:spcPct val="100000"/>
              </a:lnSpc>
              <a:spcBef>
                <a:spcPts val="0"/>
              </a:spcBef>
              <a:spcAft>
                <a:spcPts val="0"/>
              </a:spcAft>
              <a:buClr>
                <a:srgbClr val="333333"/>
              </a:buClr>
              <a:buSzPts val="1400"/>
              <a:buFont typeface="Nunito Light"/>
              <a:buChar char="●"/>
              <a:defRPr/>
            </a:lvl7pPr>
            <a:lvl8pPr indent="-317500" lvl="7" marL="3657600" algn="l">
              <a:lnSpc>
                <a:spcPct val="100000"/>
              </a:lnSpc>
              <a:spcBef>
                <a:spcPts val="0"/>
              </a:spcBef>
              <a:spcAft>
                <a:spcPts val="0"/>
              </a:spcAft>
              <a:buClr>
                <a:srgbClr val="333333"/>
              </a:buClr>
              <a:buSzPts val="1400"/>
              <a:buFont typeface="Nunito Light"/>
              <a:buChar char="○"/>
              <a:defRPr/>
            </a:lvl8pPr>
            <a:lvl9pPr indent="-317500" lvl="8" marL="4114800" algn="l">
              <a:lnSpc>
                <a:spcPct val="100000"/>
              </a:lnSpc>
              <a:spcBef>
                <a:spcPts val="0"/>
              </a:spcBef>
              <a:spcAft>
                <a:spcPts val="0"/>
              </a:spcAft>
              <a:buClr>
                <a:srgbClr val="333333"/>
              </a:buClr>
              <a:buSzPts val="1400"/>
              <a:buFont typeface="Nunito Light"/>
              <a:buChar char="■"/>
              <a:defRPr/>
            </a:lvl9pPr>
          </a:lstStyle>
          <a:p/>
        </p:txBody>
      </p:sp>
      <p:grpSp>
        <p:nvGrpSpPr>
          <p:cNvPr id="473" name="Google Shape;473;p58"/>
          <p:cNvGrpSpPr/>
          <p:nvPr/>
        </p:nvGrpSpPr>
        <p:grpSpPr>
          <a:xfrm>
            <a:off x="307370" y="-89411"/>
            <a:ext cx="8468175" cy="5316751"/>
            <a:chOff x="307370" y="-89411"/>
            <a:chExt cx="8468175" cy="5316751"/>
          </a:xfrm>
        </p:grpSpPr>
        <p:grpSp>
          <p:nvGrpSpPr>
            <p:cNvPr id="474" name="Google Shape;474;p58"/>
            <p:cNvGrpSpPr/>
            <p:nvPr/>
          </p:nvGrpSpPr>
          <p:grpSpPr>
            <a:xfrm flipH="1">
              <a:off x="1413762" y="-89411"/>
              <a:ext cx="777449" cy="404251"/>
              <a:chOff x="-794166" y="-3748111"/>
              <a:chExt cx="777449" cy="404251"/>
            </a:xfrm>
          </p:grpSpPr>
          <p:sp>
            <p:nvSpPr>
              <p:cNvPr id="475" name="Google Shape;475;p58"/>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76" name="Google Shape;476;p58"/>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77" name="Google Shape;477;p58"/>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78" name="Google Shape;478;p58"/>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79" name="Google Shape;479;p58"/>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0" name="Google Shape;480;p58"/>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1" name="Google Shape;481;p58"/>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2" name="Google Shape;482;p58"/>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3" name="Google Shape;483;p58"/>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4" name="Google Shape;484;p58"/>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5" name="Google Shape;485;p58"/>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6" name="Google Shape;486;p58"/>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7" name="Google Shape;487;p58"/>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8" name="Google Shape;488;p58"/>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89" name="Google Shape;489;p58"/>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490" name="Google Shape;490;p58"/>
            <p:cNvSpPr/>
            <p:nvPr/>
          </p:nvSpPr>
          <p:spPr>
            <a:xfrm flipH="1">
              <a:off x="7779345" y="257650"/>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491" name="Google Shape;491;p58"/>
            <p:cNvSpPr/>
            <p:nvPr/>
          </p:nvSpPr>
          <p:spPr>
            <a:xfrm flipH="1">
              <a:off x="307370" y="154181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492" name="Google Shape;492;p58"/>
            <p:cNvGrpSpPr/>
            <p:nvPr/>
          </p:nvGrpSpPr>
          <p:grpSpPr>
            <a:xfrm flipH="1">
              <a:off x="4192387" y="4823089"/>
              <a:ext cx="777449" cy="404251"/>
              <a:chOff x="-794166" y="-3748111"/>
              <a:chExt cx="777449" cy="404251"/>
            </a:xfrm>
          </p:grpSpPr>
          <p:sp>
            <p:nvSpPr>
              <p:cNvPr id="493" name="Google Shape;493;p58"/>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94" name="Google Shape;494;p58"/>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95" name="Google Shape;495;p58"/>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96" name="Google Shape;496;p58"/>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97" name="Google Shape;497;p58"/>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98" name="Google Shape;498;p58"/>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499" name="Google Shape;499;p58"/>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00" name="Google Shape;500;p58"/>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01" name="Google Shape;501;p58"/>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02" name="Google Shape;502;p58"/>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03" name="Google Shape;503;p58"/>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04" name="Google Shape;504;p58"/>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05" name="Google Shape;505;p58"/>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06" name="Google Shape;506;p58"/>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07" name="Google Shape;507;p58"/>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508" name="Google Shape;508;p58"/>
            <p:cNvSpPr/>
            <p:nvPr/>
          </p:nvSpPr>
          <p:spPr>
            <a:xfrm flipH="1">
              <a:off x="8641745" y="45415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509" name="Google Shape;509;p58"/>
          <p:cNvGrpSpPr/>
          <p:nvPr/>
        </p:nvGrpSpPr>
        <p:grpSpPr>
          <a:xfrm>
            <a:off x="161500" y="1017714"/>
            <a:ext cx="9668321" cy="3985233"/>
            <a:chOff x="161500" y="1017714"/>
            <a:chExt cx="9668321" cy="3985233"/>
          </a:xfrm>
        </p:grpSpPr>
        <p:sp>
          <p:nvSpPr>
            <p:cNvPr id="510" name="Google Shape;510;p58"/>
            <p:cNvSpPr/>
            <p:nvPr/>
          </p:nvSpPr>
          <p:spPr>
            <a:xfrm>
              <a:off x="8324385" y="1017714"/>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511" name="Google Shape;511;p58"/>
            <p:cNvGrpSpPr/>
            <p:nvPr/>
          </p:nvGrpSpPr>
          <p:grpSpPr>
            <a:xfrm flipH="1">
              <a:off x="161500" y="4504703"/>
              <a:ext cx="496976" cy="498244"/>
              <a:chOff x="-1591550" y="3597475"/>
              <a:chExt cx="293825" cy="294575"/>
            </a:xfrm>
          </p:grpSpPr>
          <p:sp>
            <p:nvSpPr>
              <p:cNvPr id="512" name="Google Shape;512;p58"/>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58"/>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58"/>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BLANK_1_1_1_2_1">
    <p:spTree>
      <p:nvGrpSpPr>
        <p:cNvPr id="515" name="Shape 515"/>
        <p:cNvGrpSpPr/>
        <p:nvPr/>
      </p:nvGrpSpPr>
      <p:grpSpPr>
        <a:xfrm>
          <a:off x="0" y="0"/>
          <a:ext cx="0" cy="0"/>
          <a:chOff x="0" y="0"/>
          <a:chExt cx="0" cy="0"/>
        </a:xfrm>
      </p:grpSpPr>
      <p:sp>
        <p:nvSpPr>
          <p:cNvPr id="516" name="Google Shape;516;p59"/>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sp>
        <p:nvSpPr>
          <p:cNvPr id="517" name="Google Shape;517;p59"/>
          <p:cNvSpPr txBox="1"/>
          <p:nvPr>
            <p:ph idx="1" type="subTitle"/>
          </p:nvPr>
        </p:nvSpPr>
        <p:spPr>
          <a:xfrm>
            <a:off x="3201075" y="1217000"/>
            <a:ext cx="3624000" cy="461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518" name="Google Shape;518;p59"/>
          <p:cNvSpPr txBox="1"/>
          <p:nvPr>
            <p:ph idx="2" type="subTitle"/>
          </p:nvPr>
        </p:nvSpPr>
        <p:spPr>
          <a:xfrm>
            <a:off x="3201075" y="1633877"/>
            <a:ext cx="3624000" cy="55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19" name="Google Shape;519;p59"/>
          <p:cNvSpPr txBox="1"/>
          <p:nvPr>
            <p:ph idx="3" type="subTitle"/>
          </p:nvPr>
        </p:nvSpPr>
        <p:spPr>
          <a:xfrm>
            <a:off x="3201075" y="2802987"/>
            <a:ext cx="3624000" cy="55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20" name="Google Shape;520;p59"/>
          <p:cNvSpPr txBox="1"/>
          <p:nvPr>
            <p:ph idx="4" type="subTitle"/>
          </p:nvPr>
        </p:nvSpPr>
        <p:spPr>
          <a:xfrm>
            <a:off x="3201075" y="3972098"/>
            <a:ext cx="3624000" cy="554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21" name="Google Shape;521;p59"/>
          <p:cNvSpPr txBox="1"/>
          <p:nvPr>
            <p:ph idx="5" type="subTitle"/>
          </p:nvPr>
        </p:nvSpPr>
        <p:spPr>
          <a:xfrm>
            <a:off x="3201075" y="2386111"/>
            <a:ext cx="3624000" cy="461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522" name="Google Shape;522;p59"/>
          <p:cNvSpPr txBox="1"/>
          <p:nvPr>
            <p:ph idx="6" type="subTitle"/>
          </p:nvPr>
        </p:nvSpPr>
        <p:spPr>
          <a:xfrm>
            <a:off x="3201075" y="3555221"/>
            <a:ext cx="3624000" cy="461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grpSp>
        <p:nvGrpSpPr>
          <p:cNvPr id="523" name="Google Shape;523;p59"/>
          <p:cNvGrpSpPr/>
          <p:nvPr/>
        </p:nvGrpSpPr>
        <p:grpSpPr>
          <a:xfrm>
            <a:off x="-1419676" y="-197580"/>
            <a:ext cx="11138412" cy="5156504"/>
            <a:chOff x="-1419676" y="-197580"/>
            <a:chExt cx="11138412" cy="5156504"/>
          </a:xfrm>
        </p:grpSpPr>
        <p:sp>
          <p:nvSpPr>
            <p:cNvPr id="524" name="Google Shape;524;p59"/>
            <p:cNvSpPr/>
            <p:nvPr/>
          </p:nvSpPr>
          <p:spPr>
            <a:xfrm rot="10800000">
              <a:off x="8147009" y="4406744"/>
              <a:ext cx="1571727" cy="403507"/>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25" name="Google Shape;525;p59"/>
            <p:cNvSpPr/>
            <p:nvPr/>
          </p:nvSpPr>
          <p:spPr>
            <a:xfrm flipH="1" rot="10800000">
              <a:off x="-1419676" y="4474220"/>
              <a:ext cx="2509060" cy="484704"/>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26" name="Google Shape;526;p59"/>
            <p:cNvSpPr/>
            <p:nvPr/>
          </p:nvSpPr>
          <p:spPr>
            <a:xfrm flipH="1" rot="10800000">
              <a:off x="258524" y="-197580"/>
              <a:ext cx="2509060" cy="484704"/>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527" name="Google Shape;527;p59"/>
          <p:cNvGrpSpPr/>
          <p:nvPr/>
        </p:nvGrpSpPr>
        <p:grpSpPr>
          <a:xfrm>
            <a:off x="225657" y="153313"/>
            <a:ext cx="9181754" cy="4782475"/>
            <a:chOff x="225657" y="153313"/>
            <a:chExt cx="9181754" cy="4782475"/>
          </a:xfrm>
        </p:grpSpPr>
        <p:sp>
          <p:nvSpPr>
            <p:cNvPr id="528" name="Google Shape;528;p59"/>
            <p:cNvSpPr/>
            <p:nvPr/>
          </p:nvSpPr>
          <p:spPr>
            <a:xfrm rot="10800000">
              <a:off x="7546382" y="48019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529" name="Google Shape;529;p59"/>
            <p:cNvGrpSpPr/>
            <p:nvPr/>
          </p:nvGrpSpPr>
          <p:grpSpPr>
            <a:xfrm rot="10800000">
              <a:off x="8629962" y="1783736"/>
              <a:ext cx="777449" cy="404251"/>
              <a:chOff x="-794166" y="-3748111"/>
              <a:chExt cx="777449" cy="404251"/>
            </a:xfrm>
          </p:grpSpPr>
          <p:sp>
            <p:nvSpPr>
              <p:cNvPr id="530" name="Google Shape;530;p59"/>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1" name="Google Shape;531;p59"/>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2" name="Google Shape;532;p59"/>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3" name="Google Shape;533;p59"/>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4" name="Google Shape;534;p59"/>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5" name="Google Shape;535;p59"/>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6" name="Google Shape;536;p59"/>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7" name="Google Shape;537;p59"/>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8" name="Google Shape;538;p59"/>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39" name="Google Shape;539;p59"/>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40" name="Google Shape;540;p59"/>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41" name="Google Shape;541;p59"/>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42" name="Google Shape;542;p59"/>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43" name="Google Shape;543;p59"/>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44" name="Google Shape;544;p59"/>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545" name="Google Shape;545;p59"/>
            <p:cNvSpPr/>
            <p:nvPr/>
          </p:nvSpPr>
          <p:spPr>
            <a:xfrm rot="10800000">
              <a:off x="225657" y="218796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546" name="Google Shape;546;p59"/>
            <p:cNvSpPr/>
            <p:nvPr/>
          </p:nvSpPr>
          <p:spPr>
            <a:xfrm rot="10800000">
              <a:off x="1366282" y="4684026"/>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547" name="Google Shape;547;p59"/>
            <p:cNvSpPr/>
            <p:nvPr/>
          </p:nvSpPr>
          <p:spPr>
            <a:xfrm rot="10800000">
              <a:off x="7546382" y="153313"/>
              <a:ext cx="133800" cy="133800"/>
            </a:xfrm>
            <a:prstGeom prst="donut">
              <a:avLst>
                <a:gd fmla="val 25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548" name="Shape 548"/>
        <p:cNvGrpSpPr/>
        <p:nvPr/>
      </p:nvGrpSpPr>
      <p:grpSpPr>
        <a:xfrm>
          <a:off x="0" y="0"/>
          <a:ext cx="0" cy="0"/>
          <a:chOff x="0" y="0"/>
          <a:chExt cx="0" cy="0"/>
        </a:xfrm>
      </p:grpSpPr>
      <p:sp>
        <p:nvSpPr>
          <p:cNvPr id="549" name="Google Shape;549;p60"/>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sp>
        <p:nvSpPr>
          <p:cNvPr id="550" name="Google Shape;550;p60"/>
          <p:cNvSpPr txBox="1"/>
          <p:nvPr>
            <p:ph idx="1" type="subTitle"/>
          </p:nvPr>
        </p:nvSpPr>
        <p:spPr>
          <a:xfrm>
            <a:off x="1163736" y="1317466"/>
            <a:ext cx="29670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551" name="Google Shape;551;p60"/>
          <p:cNvSpPr txBox="1"/>
          <p:nvPr>
            <p:ph idx="2" type="subTitle"/>
          </p:nvPr>
        </p:nvSpPr>
        <p:spPr>
          <a:xfrm>
            <a:off x="1163738" y="1712691"/>
            <a:ext cx="2967000" cy="92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52" name="Google Shape;552;p60"/>
          <p:cNvSpPr txBox="1"/>
          <p:nvPr>
            <p:ph idx="3" type="subTitle"/>
          </p:nvPr>
        </p:nvSpPr>
        <p:spPr>
          <a:xfrm>
            <a:off x="5013264" y="1712691"/>
            <a:ext cx="2967000" cy="923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53" name="Google Shape;553;p60"/>
          <p:cNvSpPr txBox="1"/>
          <p:nvPr>
            <p:ph idx="4" type="subTitle"/>
          </p:nvPr>
        </p:nvSpPr>
        <p:spPr>
          <a:xfrm>
            <a:off x="1163738" y="3323191"/>
            <a:ext cx="2967000" cy="1108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54" name="Google Shape;554;p60"/>
          <p:cNvSpPr txBox="1"/>
          <p:nvPr>
            <p:ph idx="5" type="subTitle"/>
          </p:nvPr>
        </p:nvSpPr>
        <p:spPr>
          <a:xfrm>
            <a:off x="5013264" y="3323191"/>
            <a:ext cx="2967000" cy="1108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55" name="Google Shape;555;p60"/>
          <p:cNvSpPr txBox="1"/>
          <p:nvPr>
            <p:ph idx="6" type="subTitle"/>
          </p:nvPr>
        </p:nvSpPr>
        <p:spPr>
          <a:xfrm>
            <a:off x="1163736" y="2927966"/>
            <a:ext cx="29670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556" name="Google Shape;556;p60"/>
          <p:cNvSpPr txBox="1"/>
          <p:nvPr>
            <p:ph idx="7" type="subTitle"/>
          </p:nvPr>
        </p:nvSpPr>
        <p:spPr>
          <a:xfrm>
            <a:off x="5013261" y="1317466"/>
            <a:ext cx="29670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557" name="Google Shape;557;p60"/>
          <p:cNvSpPr txBox="1"/>
          <p:nvPr>
            <p:ph idx="8" type="subTitle"/>
          </p:nvPr>
        </p:nvSpPr>
        <p:spPr>
          <a:xfrm>
            <a:off x="5013261" y="2927966"/>
            <a:ext cx="29670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grpSp>
        <p:nvGrpSpPr>
          <p:cNvPr id="558" name="Google Shape;558;p60"/>
          <p:cNvGrpSpPr/>
          <p:nvPr/>
        </p:nvGrpSpPr>
        <p:grpSpPr>
          <a:xfrm>
            <a:off x="807421" y="-89411"/>
            <a:ext cx="8208950" cy="5190349"/>
            <a:chOff x="807421" y="-89411"/>
            <a:chExt cx="8208950" cy="5190349"/>
          </a:xfrm>
        </p:grpSpPr>
        <p:sp>
          <p:nvSpPr>
            <p:cNvPr id="559" name="Google Shape;559;p60"/>
            <p:cNvSpPr/>
            <p:nvPr/>
          </p:nvSpPr>
          <p:spPr>
            <a:xfrm flipH="1">
              <a:off x="8882571" y="12152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560" name="Google Shape;560;p60"/>
            <p:cNvGrpSpPr/>
            <p:nvPr/>
          </p:nvGrpSpPr>
          <p:grpSpPr>
            <a:xfrm flipH="1">
              <a:off x="7879838" y="-89411"/>
              <a:ext cx="777449" cy="404251"/>
              <a:chOff x="-794166" y="-3748111"/>
              <a:chExt cx="777449" cy="404251"/>
            </a:xfrm>
          </p:grpSpPr>
          <p:sp>
            <p:nvSpPr>
              <p:cNvPr id="561" name="Google Shape;561;p60"/>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2" name="Google Shape;562;p60"/>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3" name="Google Shape;563;p60"/>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4" name="Google Shape;564;p60"/>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5" name="Google Shape;565;p60"/>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6" name="Google Shape;566;p60"/>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7" name="Google Shape;567;p60"/>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8" name="Google Shape;568;p60"/>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69" name="Google Shape;569;p60"/>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0" name="Google Shape;570;p60"/>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1" name="Google Shape;571;p60"/>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2" name="Google Shape;572;p60"/>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3" name="Google Shape;573;p60"/>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4" name="Google Shape;574;p60"/>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75" name="Google Shape;575;p60"/>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576" name="Google Shape;576;p60"/>
            <p:cNvSpPr/>
            <p:nvPr/>
          </p:nvSpPr>
          <p:spPr>
            <a:xfrm flipH="1">
              <a:off x="807421" y="18103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577" name="Google Shape;577;p60"/>
            <p:cNvSpPr/>
            <p:nvPr/>
          </p:nvSpPr>
          <p:spPr>
            <a:xfrm flipH="1">
              <a:off x="5735896" y="5001500"/>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578" name="Google Shape;578;p60"/>
            <p:cNvSpPr/>
            <p:nvPr/>
          </p:nvSpPr>
          <p:spPr>
            <a:xfrm flipH="1">
              <a:off x="1262571" y="4967138"/>
              <a:ext cx="133800" cy="133800"/>
            </a:xfrm>
            <a:prstGeom prst="donut">
              <a:avLst>
                <a:gd fmla="val 25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579" name="Google Shape;579;p60"/>
          <p:cNvGrpSpPr/>
          <p:nvPr/>
        </p:nvGrpSpPr>
        <p:grpSpPr>
          <a:xfrm>
            <a:off x="-254578" y="2294373"/>
            <a:ext cx="11493752" cy="2897777"/>
            <a:chOff x="-254578" y="2294373"/>
            <a:chExt cx="11493752" cy="2897777"/>
          </a:xfrm>
        </p:grpSpPr>
        <p:grpSp>
          <p:nvGrpSpPr>
            <p:cNvPr id="580" name="Google Shape;580;p60"/>
            <p:cNvGrpSpPr/>
            <p:nvPr/>
          </p:nvGrpSpPr>
          <p:grpSpPr>
            <a:xfrm>
              <a:off x="-254578" y="4731841"/>
              <a:ext cx="11493752" cy="460309"/>
              <a:chOff x="-254578" y="4731841"/>
              <a:chExt cx="11493752" cy="460309"/>
            </a:xfrm>
          </p:grpSpPr>
          <p:sp>
            <p:nvSpPr>
              <p:cNvPr id="581" name="Google Shape;581;p60"/>
              <p:cNvSpPr/>
              <p:nvPr/>
            </p:nvSpPr>
            <p:spPr>
              <a:xfrm flipH="1" rot="10800000">
                <a:off x="-254578" y="4731841"/>
                <a:ext cx="1122662" cy="288219"/>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82" name="Google Shape;582;p60"/>
              <p:cNvSpPr/>
              <p:nvPr/>
            </p:nvSpPr>
            <p:spPr>
              <a:xfrm flipH="1">
                <a:off x="7769074" y="4875950"/>
                <a:ext cx="3470100" cy="316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583" name="Google Shape;583;p60"/>
            <p:cNvGrpSpPr/>
            <p:nvPr/>
          </p:nvGrpSpPr>
          <p:grpSpPr>
            <a:xfrm flipH="1">
              <a:off x="-236126" y="2294373"/>
              <a:ext cx="495830" cy="491822"/>
              <a:chOff x="-4475825" y="3612425"/>
              <a:chExt cx="293825" cy="291450"/>
            </a:xfrm>
          </p:grpSpPr>
          <p:sp>
            <p:nvSpPr>
              <p:cNvPr id="584" name="Google Shape;584;p60"/>
              <p:cNvSpPr/>
              <p:nvPr/>
            </p:nvSpPr>
            <p:spPr>
              <a:xfrm>
                <a:off x="-4349800" y="3664400"/>
                <a:ext cx="34675" cy="33100"/>
              </a:xfrm>
              <a:custGeom>
                <a:rect b="b" l="l" r="r" t="t"/>
                <a:pathLst>
                  <a:path extrusionOk="0" h="1324" w="1387">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60"/>
              <p:cNvSpPr/>
              <p:nvPr/>
            </p:nvSpPr>
            <p:spPr>
              <a:xfrm>
                <a:off x="-4366325" y="3714800"/>
                <a:ext cx="68525" cy="34700"/>
              </a:xfrm>
              <a:custGeom>
                <a:rect b="b" l="l" r="r" t="t"/>
                <a:pathLst>
                  <a:path extrusionOk="0" h="1388" w="2741">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60"/>
              <p:cNvSpPr/>
              <p:nvPr/>
            </p:nvSpPr>
            <p:spPr>
              <a:xfrm>
                <a:off x="-4475825" y="3612425"/>
                <a:ext cx="293825" cy="291450"/>
              </a:xfrm>
              <a:custGeom>
                <a:rect b="b" l="l" r="r" t="t"/>
                <a:pathLst>
                  <a:path extrusionOk="0" h="11658" w="11753">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587" name="Shape 587"/>
        <p:cNvGrpSpPr/>
        <p:nvPr/>
      </p:nvGrpSpPr>
      <p:grpSpPr>
        <a:xfrm>
          <a:off x="0" y="0"/>
          <a:ext cx="0" cy="0"/>
          <a:chOff x="0" y="0"/>
          <a:chExt cx="0" cy="0"/>
        </a:xfrm>
      </p:grpSpPr>
      <p:sp>
        <p:nvSpPr>
          <p:cNvPr id="588" name="Google Shape;588;p6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sp>
        <p:nvSpPr>
          <p:cNvPr id="589" name="Google Shape;589;p61"/>
          <p:cNvSpPr txBox="1"/>
          <p:nvPr>
            <p:ph idx="1" type="subTitle"/>
          </p:nvPr>
        </p:nvSpPr>
        <p:spPr>
          <a:xfrm>
            <a:off x="1371939" y="1633877"/>
            <a:ext cx="2580900" cy="55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90" name="Google Shape;590;p61"/>
          <p:cNvSpPr txBox="1"/>
          <p:nvPr>
            <p:ph idx="2" type="subTitle"/>
          </p:nvPr>
        </p:nvSpPr>
        <p:spPr>
          <a:xfrm>
            <a:off x="1371939" y="2802987"/>
            <a:ext cx="2580900" cy="55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91" name="Google Shape;591;p61"/>
          <p:cNvSpPr txBox="1"/>
          <p:nvPr>
            <p:ph idx="3" type="subTitle"/>
          </p:nvPr>
        </p:nvSpPr>
        <p:spPr>
          <a:xfrm>
            <a:off x="1371939" y="3972098"/>
            <a:ext cx="2582100" cy="55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92" name="Google Shape;592;p61"/>
          <p:cNvSpPr txBox="1"/>
          <p:nvPr>
            <p:ph idx="4" type="subTitle"/>
          </p:nvPr>
        </p:nvSpPr>
        <p:spPr>
          <a:xfrm>
            <a:off x="5189961" y="1633877"/>
            <a:ext cx="2580900" cy="55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93" name="Google Shape;593;p61"/>
          <p:cNvSpPr txBox="1"/>
          <p:nvPr>
            <p:ph idx="5" type="subTitle"/>
          </p:nvPr>
        </p:nvSpPr>
        <p:spPr>
          <a:xfrm>
            <a:off x="5189961" y="2802987"/>
            <a:ext cx="2580900" cy="55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94" name="Google Shape;594;p61"/>
          <p:cNvSpPr txBox="1"/>
          <p:nvPr>
            <p:ph idx="6" type="subTitle"/>
          </p:nvPr>
        </p:nvSpPr>
        <p:spPr>
          <a:xfrm>
            <a:off x="5189961" y="3972098"/>
            <a:ext cx="2582100" cy="554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595" name="Google Shape;595;p61"/>
          <p:cNvSpPr txBox="1"/>
          <p:nvPr>
            <p:ph idx="7" type="subTitle"/>
          </p:nvPr>
        </p:nvSpPr>
        <p:spPr>
          <a:xfrm>
            <a:off x="1371939" y="1217000"/>
            <a:ext cx="25809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596" name="Google Shape;596;p61"/>
          <p:cNvSpPr txBox="1"/>
          <p:nvPr>
            <p:ph idx="8" type="subTitle"/>
          </p:nvPr>
        </p:nvSpPr>
        <p:spPr>
          <a:xfrm>
            <a:off x="1371939" y="2386111"/>
            <a:ext cx="25809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597" name="Google Shape;597;p61"/>
          <p:cNvSpPr txBox="1"/>
          <p:nvPr>
            <p:ph idx="9" type="subTitle"/>
          </p:nvPr>
        </p:nvSpPr>
        <p:spPr>
          <a:xfrm>
            <a:off x="1371939" y="3555221"/>
            <a:ext cx="25821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598" name="Google Shape;598;p61"/>
          <p:cNvSpPr txBox="1"/>
          <p:nvPr>
            <p:ph idx="13" type="subTitle"/>
          </p:nvPr>
        </p:nvSpPr>
        <p:spPr>
          <a:xfrm>
            <a:off x="5189961" y="1217000"/>
            <a:ext cx="25809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599" name="Google Shape;599;p61"/>
          <p:cNvSpPr txBox="1"/>
          <p:nvPr>
            <p:ph idx="14" type="subTitle"/>
          </p:nvPr>
        </p:nvSpPr>
        <p:spPr>
          <a:xfrm>
            <a:off x="5189961" y="2386111"/>
            <a:ext cx="25809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600" name="Google Shape;600;p61"/>
          <p:cNvSpPr txBox="1"/>
          <p:nvPr>
            <p:ph idx="15" type="subTitle"/>
          </p:nvPr>
        </p:nvSpPr>
        <p:spPr>
          <a:xfrm>
            <a:off x="5189961" y="3555221"/>
            <a:ext cx="25809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grpSp>
        <p:nvGrpSpPr>
          <p:cNvPr id="601" name="Google Shape;601;p61"/>
          <p:cNvGrpSpPr/>
          <p:nvPr/>
        </p:nvGrpSpPr>
        <p:grpSpPr>
          <a:xfrm>
            <a:off x="-252308" y="180602"/>
            <a:ext cx="9855405" cy="5137172"/>
            <a:chOff x="-252308" y="180602"/>
            <a:chExt cx="9855405" cy="5137172"/>
          </a:xfrm>
        </p:grpSpPr>
        <p:sp>
          <p:nvSpPr>
            <p:cNvPr id="602" name="Google Shape;602;p61"/>
            <p:cNvSpPr/>
            <p:nvPr/>
          </p:nvSpPr>
          <p:spPr>
            <a:xfrm flipH="1">
              <a:off x="7866713" y="180602"/>
              <a:ext cx="1736384" cy="445779"/>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603" name="Google Shape;603;p61"/>
            <p:cNvGrpSpPr/>
            <p:nvPr/>
          </p:nvGrpSpPr>
          <p:grpSpPr>
            <a:xfrm rot="-1270476">
              <a:off x="-195864" y="2864632"/>
              <a:ext cx="633184" cy="430877"/>
              <a:chOff x="-1951475" y="3273100"/>
              <a:chExt cx="291875" cy="222775"/>
            </a:xfrm>
          </p:grpSpPr>
          <p:sp>
            <p:nvSpPr>
              <p:cNvPr id="604" name="Google Shape;604;p61"/>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61"/>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61"/>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07" name="Google Shape;607;p61"/>
            <p:cNvSpPr/>
            <p:nvPr/>
          </p:nvSpPr>
          <p:spPr>
            <a:xfrm flipH="1" rot="10800000">
              <a:off x="3539426" y="4918420"/>
              <a:ext cx="2067247" cy="399354"/>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608" name="Google Shape;608;p61"/>
          <p:cNvGrpSpPr/>
          <p:nvPr/>
        </p:nvGrpSpPr>
        <p:grpSpPr>
          <a:xfrm>
            <a:off x="350750" y="243238"/>
            <a:ext cx="8874309" cy="4622200"/>
            <a:chOff x="350750" y="243238"/>
            <a:chExt cx="8874309" cy="4622200"/>
          </a:xfrm>
        </p:grpSpPr>
        <p:grpSp>
          <p:nvGrpSpPr>
            <p:cNvPr id="609" name="Google Shape;609;p61"/>
            <p:cNvGrpSpPr/>
            <p:nvPr/>
          </p:nvGrpSpPr>
          <p:grpSpPr>
            <a:xfrm rot="5400000">
              <a:off x="8634209" y="3756177"/>
              <a:ext cx="777449" cy="404251"/>
              <a:chOff x="-794166" y="-3748111"/>
              <a:chExt cx="777449" cy="404251"/>
            </a:xfrm>
          </p:grpSpPr>
          <p:sp>
            <p:nvSpPr>
              <p:cNvPr id="610" name="Google Shape;610;p61"/>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1" name="Google Shape;611;p61"/>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2" name="Google Shape;612;p61"/>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3" name="Google Shape;613;p61"/>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4" name="Google Shape;614;p61"/>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5" name="Google Shape;615;p61"/>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6" name="Google Shape;616;p61"/>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7" name="Google Shape;617;p61"/>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8" name="Google Shape;618;p61"/>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9" name="Google Shape;619;p61"/>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20" name="Google Shape;620;p61"/>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21" name="Google Shape;621;p61"/>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22" name="Google Shape;622;p61"/>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23" name="Google Shape;623;p61"/>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24" name="Google Shape;624;p61"/>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625" name="Google Shape;625;p61"/>
            <p:cNvSpPr/>
            <p:nvPr/>
          </p:nvSpPr>
          <p:spPr>
            <a:xfrm>
              <a:off x="350750" y="1633875"/>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626" name="Google Shape;626;p61"/>
            <p:cNvSpPr/>
            <p:nvPr/>
          </p:nvSpPr>
          <p:spPr>
            <a:xfrm>
              <a:off x="715100" y="473163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627" name="Google Shape;627;p61"/>
            <p:cNvSpPr/>
            <p:nvPr/>
          </p:nvSpPr>
          <p:spPr>
            <a:xfrm>
              <a:off x="1598550" y="243238"/>
              <a:ext cx="133800" cy="133800"/>
            </a:xfrm>
            <a:prstGeom prst="donut">
              <a:avLst>
                <a:gd fmla="val 25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628" name="Google Shape;628;p61"/>
            <p:cNvSpPr/>
            <p:nvPr/>
          </p:nvSpPr>
          <p:spPr>
            <a:xfrm>
              <a:off x="8895650" y="2539200"/>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 name="Shape 49"/>
        <p:cNvGrpSpPr/>
        <p:nvPr/>
      </p:nvGrpSpPr>
      <p:grpSpPr>
        <a:xfrm>
          <a:off x="0" y="0"/>
          <a:ext cx="0" cy="0"/>
          <a:chOff x="0" y="0"/>
          <a:chExt cx="0" cy="0"/>
        </a:xfrm>
      </p:grpSpPr>
      <p:sp>
        <p:nvSpPr>
          <p:cNvPr id="50" name="Google Shape;50;p44"/>
          <p:cNvSpPr txBox="1"/>
          <p:nvPr>
            <p:ph type="title"/>
          </p:nvPr>
        </p:nvSpPr>
        <p:spPr>
          <a:xfrm>
            <a:off x="4068700" y="2554676"/>
            <a:ext cx="4360200" cy="1031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5000"/>
              <a:buNone/>
              <a:defRPr sz="5500"/>
            </a:lvl1pPr>
            <a:lvl2pPr lvl="1" algn="ctr">
              <a:lnSpc>
                <a:spcPct val="100000"/>
              </a:lnSpc>
              <a:spcBef>
                <a:spcPts val="0"/>
              </a:spcBef>
              <a:spcAft>
                <a:spcPts val="0"/>
              </a:spcAft>
              <a:buSzPts val="5000"/>
              <a:buNone/>
              <a:defRPr sz="5000"/>
            </a:lvl2pPr>
            <a:lvl3pPr lvl="2" algn="ctr">
              <a:lnSpc>
                <a:spcPct val="100000"/>
              </a:lnSpc>
              <a:spcBef>
                <a:spcPts val="0"/>
              </a:spcBef>
              <a:spcAft>
                <a:spcPts val="0"/>
              </a:spcAft>
              <a:buSzPts val="5000"/>
              <a:buNone/>
              <a:defRPr sz="5000"/>
            </a:lvl3pPr>
            <a:lvl4pPr lvl="3" algn="ctr">
              <a:lnSpc>
                <a:spcPct val="100000"/>
              </a:lnSpc>
              <a:spcBef>
                <a:spcPts val="0"/>
              </a:spcBef>
              <a:spcAft>
                <a:spcPts val="0"/>
              </a:spcAft>
              <a:buSzPts val="5000"/>
              <a:buNone/>
              <a:defRPr sz="5000"/>
            </a:lvl4pPr>
            <a:lvl5pPr lvl="4" algn="ctr">
              <a:lnSpc>
                <a:spcPct val="100000"/>
              </a:lnSpc>
              <a:spcBef>
                <a:spcPts val="0"/>
              </a:spcBef>
              <a:spcAft>
                <a:spcPts val="0"/>
              </a:spcAft>
              <a:buSzPts val="5000"/>
              <a:buNone/>
              <a:defRPr sz="5000"/>
            </a:lvl5pPr>
            <a:lvl6pPr lvl="5" algn="ctr">
              <a:lnSpc>
                <a:spcPct val="100000"/>
              </a:lnSpc>
              <a:spcBef>
                <a:spcPts val="0"/>
              </a:spcBef>
              <a:spcAft>
                <a:spcPts val="0"/>
              </a:spcAft>
              <a:buSzPts val="5000"/>
              <a:buNone/>
              <a:defRPr sz="5000"/>
            </a:lvl6pPr>
            <a:lvl7pPr lvl="6" algn="ctr">
              <a:lnSpc>
                <a:spcPct val="100000"/>
              </a:lnSpc>
              <a:spcBef>
                <a:spcPts val="0"/>
              </a:spcBef>
              <a:spcAft>
                <a:spcPts val="0"/>
              </a:spcAft>
              <a:buSzPts val="5000"/>
              <a:buNone/>
              <a:defRPr sz="5000"/>
            </a:lvl7pPr>
            <a:lvl8pPr lvl="7" algn="ctr">
              <a:lnSpc>
                <a:spcPct val="100000"/>
              </a:lnSpc>
              <a:spcBef>
                <a:spcPts val="0"/>
              </a:spcBef>
              <a:spcAft>
                <a:spcPts val="0"/>
              </a:spcAft>
              <a:buSzPts val="5000"/>
              <a:buNone/>
              <a:defRPr sz="5000"/>
            </a:lvl8pPr>
            <a:lvl9pPr lvl="8" algn="ctr">
              <a:lnSpc>
                <a:spcPct val="100000"/>
              </a:lnSpc>
              <a:spcBef>
                <a:spcPts val="0"/>
              </a:spcBef>
              <a:spcAft>
                <a:spcPts val="0"/>
              </a:spcAft>
              <a:buSzPts val="5000"/>
              <a:buNone/>
              <a:defRPr sz="5000"/>
            </a:lvl9pPr>
          </a:lstStyle>
          <a:p/>
        </p:txBody>
      </p:sp>
      <p:sp>
        <p:nvSpPr>
          <p:cNvPr id="51" name="Google Shape;51;p44"/>
          <p:cNvSpPr txBox="1"/>
          <p:nvPr>
            <p:ph idx="2" type="title"/>
          </p:nvPr>
        </p:nvSpPr>
        <p:spPr>
          <a:xfrm>
            <a:off x="5703850" y="1546474"/>
            <a:ext cx="1089900" cy="1031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6000"/>
              <a:buNone/>
              <a:defRPr sz="5500">
                <a:solidFill>
                  <a:schemeClr val="accent2"/>
                </a:solidFill>
              </a:defRPr>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52" name="Google Shape;52;p44"/>
          <p:cNvSpPr/>
          <p:nvPr/>
        </p:nvSpPr>
        <p:spPr>
          <a:xfrm flipH="1">
            <a:off x="7302493" y="312099"/>
            <a:ext cx="2252808" cy="578360"/>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53" name="Google Shape;53;p44"/>
          <p:cNvGrpSpPr/>
          <p:nvPr/>
        </p:nvGrpSpPr>
        <p:grpSpPr>
          <a:xfrm>
            <a:off x="298175" y="312100"/>
            <a:ext cx="8445500" cy="4897465"/>
            <a:chOff x="298175" y="312100"/>
            <a:chExt cx="8445500" cy="4897465"/>
          </a:xfrm>
        </p:grpSpPr>
        <p:sp>
          <p:nvSpPr>
            <p:cNvPr id="54" name="Google Shape;54;p44"/>
            <p:cNvSpPr/>
            <p:nvPr/>
          </p:nvSpPr>
          <p:spPr>
            <a:xfrm>
              <a:off x="1370400" y="312100"/>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55" name="Google Shape;55;p44"/>
            <p:cNvSpPr/>
            <p:nvPr/>
          </p:nvSpPr>
          <p:spPr>
            <a:xfrm>
              <a:off x="298175" y="102021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56" name="Google Shape;56;p44"/>
            <p:cNvGrpSpPr/>
            <p:nvPr/>
          </p:nvGrpSpPr>
          <p:grpSpPr>
            <a:xfrm>
              <a:off x="3012584" y="4805314"/>
              <a:ext cx="777449" cy="404251"/>
              <a:chOff x="-794166" y="-3748111"/>
              <a:chExt cx="777449" cy="404251"/>
            </a:xfrm>
          </p:grpSpPr>
          <p:sp>
            <p:nvSpPr>
              <p:cNvPr id="57" name="Google Shape;57;p44"/>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8" name="Google Shape;58;p44"/>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59" name="Google Shape;59;p44"/>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0" name="Google Shape;60;p44"/>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1" name="Google Shape;61;p44"/>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2" name="Google Shape;62;p44"/>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3" name="Google Shape;63;p44"/>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4" name="Google Shape;64;p44"/>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 name="Google Shape;65;p44"/>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6" name="Google Shape;66;p44"/>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 name="Google Shape;67;p44"/>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 name="Google Shape;68;p44"/>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 name="Google Shape;69;p44"/>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 name="Google Shape;70;p44"/>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 name="Google Shape;71;p44"/>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72" name="Google Shape;72;p44"/>
            <p:cNvSpPr/>
            <p:nvPr/>
          </p:nvSpPr>
          <p:spPr>
            <a:xfrm>
              <a:off x="8609875" y="4742138"/>
              <a:ext cx="133800" cy="133800"/>
            </a:xfrm>
            <a:prstGeom prst="donut">
              <a:avLst>
                <a:gd fmla="val 25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629" name="Shape 629"/>
        <p:cNvGrpSpPr/>
        <p:nvPr/>
      </p:nvGrpSpPr>
      <p:grpSpPr>
        <a:xfrm>
          <a:off x="0" y="0"/>
          <a:ext cx="0" cy="0"/>
          <a:chOff x="0" y="0"/>
          <a:chExt cx="0" cy="0"/>
        </a:xfrm>
      </p:grpSpPr>
      <p:sp>
        <p:nvSpPr>
          <p:cNvPr id="630" name="Google Shape;630;p62"/>
          <p:cNvSpPr txBox="1"/>
          <p:nvPr>
            <p:ph type="title"/>
          </p:nvPr>
        </p:nvSpPr>
        <p:spPr>
          <a:xfrm>
            <a:off x="914175" y="537500"/>
            <a:ext cx="3667800" cy="800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6200"/>
              <a:buNone/>
              <a:defRPr sz="4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631" name="Google Shape;631;p62"/>
          <p:cNvSpPr txBox="1"/>
          <p:nvPr>
            <p:ph idx="1" type="subTitle"/>
          </p:nvPr>
        </p:nvSpPr>
        <p:spPr>
          <a:xfrm>
            <a:off x="914175" y="1289600"/>
            <a:ext cx="3667800" cy="400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32" name="Google Shape;632;p62"/>
          <p:cNvSpPr txBox="1"/>
          <p:nvPr>
            <p:ph idx="2" type="title"/>
          </p:nvPr>
        </p:nvSpPr>
        <p:spPr>
          <a:xfrm>
            <a:off x="914175" y="1834000"/>
            <a:ext cx="3667800" cy="800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6200"/>
              <a:buNone/>
              <a:defRPr sz="4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633" name="Google Shape;633;p62"/>
          <p:cNvSpPr txBox="1"/>
          <p:nvPr>
            <p:ph idx="3" type="subTitle"/>
          </p:nvPr>
        </p:nvSpPr>
        <p:spPr>
          <a:xfrm>
            <a:off x="914175" y="2586100"/>
            <a:ext cx="3667800" cy="400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34" name="Google Shape;634;p62"/>
          <p:cNvSpPr txBox="1"/>
          <p:nvPr>
            <p:ph idx="4" type="title"/>
          </p:nvPr>
        </p:nvSpPr>
        <p:spPr>
          <a:xfrm>
            <a:off x="914175" y="3130499"/>
            <a:ext cx="3667800" cy="800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6200"/>
              <a:buNone/>
              <a:defRPr sz="4000"/>
            </a:lvl1pPr>
            <a:lvl2pPr lvl="1" algn="ctr">
              <a:lnSpc>
                <a:spcPct val="100000"/>
              </a:lnSpc>
              <a:spcBef>
                <a:spcPts val="0"/>
              </a:spcBef>
              <a:spcAft>
                <a:spcPts val="0"/>
              </a:spcAft>
              <a:buSzPts val="6200"/>
              <a:buNone/>
              <a:defRPr sz="6200"/>
            </a:lvl2pPr>
            <a:lvl3pPr lvl="2" algn="ctr">
              <a:lnSpc>
                <a:spcPct val="100000"/>
              </a:lnSpc>
              <a:spcBef>
                <a:spcPts val="0"/>
              </a:spcBef>
              <a:spcAft>
                <a:spcPts val="0"/>
              </a:spcAft>
              <a:buSzPts val="6200"/>
              <a:buNone/>
              <a:defRPr sz="6200"/>
            </a:lvl3pPr>
            <a:lvl4pPr lvl="3" algn="ctr">
              <a:lnSpc>
                <a:spcPct val="100000"/>
              </a:lnSpc>
              <a:spcBef>
                <a:spcPts val="0"/>
              </a:spcBef>
              <a:spcAft>
                <a:spcPts val="0"/>
              </a:spcAft>
              <a:buSzPts val="6200"/>
              <a:buNone/>
              <a:defRPr sz="6200"/>
            </a:lvl4pPr>
            <a:lvl5pPr lvl="4" algn="ctr">
              <a:lnSpc>
                <a:spcPct val="100000"/>
              </a:lnSpc>
              <a:spcBef>
                <a:spcPts val="0"/>
              </a:spcBef>
              <a:spcAft>
                <a:spcPts val="0"/>
              </a:spcAft>
              <a:buSzPts val="6200"/>
              <a:buNone/>
              <a:defRPr sz="6200"/>
            </a:lvl5pPr>
            <a:lvl6pPr lvl="5" algn="ctr">
              <a:lnSpc>
                <a:spcPct val="100000"/>
              </a:lnSpc>
              <a:spcBef>
                <a:spcPts val="0"/>
              </a:spcBef>
              <a:spcAft>
                <a:spcPts val="0"/>
              </a:spcAft>
              <a:buSzPts val="6200"/>
              <a:buNone/>
              <a:defRPr sz="6200"/>
            </a:lvl6pPr>
            <a:lvl7pPr lvl="6" algn="ctr">
              <a:lnSpc>
                <a:spcPct val="100000"/>
              </a:lnSpc>
              <a:spcBef>
                <a:spcPts val="0"/>
              </a:spcBef>
              <a:spcAft>
                <a:spcPts val="0"/>
              </a:spcAft>
              <a:buSzPts val="6200"/>
              <a:buNone/>
              <a:defRPr sz="6200"/>
            </a:lvl7pPr>
            <a:lvl8pPr lvl="7" algn="ctr">
              <a:lnSpc>
                <a:spcPct val="100000"/>
              </a:lnSpc>
              <a:spcBef>
                <a:spcPts val="0"/>
              </a:spcBef>
              <a:spcAft>
                <a:spcPts val="0"/>
              </a:spcAft>
              <a:buSzPts val="6200"/>
              <a:buNone/>
              <a:defRPr sz="6200"/>
            </a:lvl8pPr>
            <a:lvl9pPr lvl="8" algn="ctr">
              <a:lnSpc>
                <a:spcPct val="100000"/>
              </a:lnSpc>
              <a:spcBef>
                <a:spcPts val="0"/>
              </a:spcBef>
              <a:spcAft>
                <a:spcPts val="0"/>
              </a:spcAft>
              <a:buSzPts val="6200"/>
              <a:buNone/>
              <a:defRPr sz="6200"/>
            </a:lvl9pPr>
          </a:lstStyle>
          <a:p/>
        </p:txBody>
      </p:sp>
      <p:sp>
        <p:nvSpPr>
          <p:cNvPr id="635" name="Google Shape;635;p62"/>
          <p:cNvSpPr txBox="1"/>
          <p:nvPr>
            <p:ph idx="5" type="subTitle"/>
          </p:nvPr>
        </p:nvSpPr>
        <p:spPr>
          <a:xfrm>
            <a:off x="914175" y="3882600"/>
            <a:ext cx="3667800" cy="61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grpSp>
        <p:nvGrpSpPr>
          <p:cNvPr id="636" name="Google Shape;636;p62"/>
          <p:cNvGrpSpPr/>
          <p:nvPr/>
        </p:nvGrpSpPr>
        <p:grpSpPr>
          <a:xfrm>
            <a:off x="-612553" y="154214"/>
            <a:ext cx="10331289" cy="5012473"/>
            <a:chOff x="-612553" y="154214"/>
            <a:chExt cx="10331289" cy="5012473"/>
          </a:xfrm>
        </p:grpSpPr>
        <p:sp>
          <p:nvSpPr>
            <p:cNvPr id="637" name="Google Shape;637;p62"/>
            <p:cNvSpPr/>
            <p:nvPr/>
          </p:nvSpPr>
          <p:spPr>
            <a:xfrm flipH="1">
              <a:off x="8147009" y="608413"/>
              <a:ext cx="1571727" cy="403507"/>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38" name="Google Shape;638;p62"/>
            <p:cNvSpPr/>
            <p:nvPr/>
          </p:nvSpPr>
          <p:spPr>
            <a:xfrm>
              <a:off x="-612553" y="154214"/>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39" name="Google Shape;639;p62"/>
            <p:cNvSpPr/>
            <p:nvPr/>
          </p:nvSpPr>
          <p:spPr>
            <a:xfrm>
              <a:off x="2202247" y="4875864"/>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640" name="Google Shape;640;p62"/>
          <p:cNvGrpSpPr/>
          <p:nvPr/>
        </p:nvGrpSpPr>
        <p:grpSpPr>
          <a:xfrm>
            <a:off x="107607" y="120050"/>
            <a:ext cx="9299804" cy="4908215"/>
            <a:chOff x="107607" y="120050"/>
            <a:chExt cx="9299804" cy="4908215"/>
          </a:xfrm>
        </p:grpSpPr>
        <p:sp>
          <p:nvSpPr>
            <p:cNvPr id="641" name="Google Shape;641;p62"/>
            <p:cNvSpPr/>
            <p:nvPr/>
          </p:nvSpPr>
          <p:spPr>
            <a:xfrm flipH="1">
              <a:off x="7546382" y="23271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642" name="Google Shape;642;p62"/>
            <p:cNvGrpSpPr/>
            <p:nvPr/>
          </p:nvGrpSpPr>
          <p:grpSpPr>
            <a:xfrm flipH="1">
              <a:off x="8629962" y="4624014"/>
              <a:ext cx="777449" cy="404251"/>
              <a:chOff x="-794166" y="-3748111"/>
              <a:chExt cx="777449" cy="404251"/>
            </a:xfrm>
          </p:grpSpPr>
          <p:sp>
            <p:nvSpPr>
              <p:cNvPr id="643" name="Google Shape;643;p62"/>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44" name="Google Shape;644;p62"/>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45" name="Google Shape;645;p62"/>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46" name="Google Shape;646;p62"/>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47" name="Google Shape;647;p62"/>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48" name="Google Shape;648;p62"/>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49" name="Google Shape;649;p62"/>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0" name="Google Shape;650;p62"/>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1" name="Google Shape;651;p62"/>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2" name="Google Shape;652;p62"/>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3" name="Google Shape;653;p62"/>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4" name="Google Shape;654;p62"/>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5" name="Google Shape;655;p62"/>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6" name="Google Shape;656;p62"/>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57" name="Google Shape;657;p62"/>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658" name="Google Shape;658;p62"/>
            <p:cNvSpPr/>
            <p:nvPr/>
          </p:nvSpPr>
          <p:spPr>
            <a:xfrm flipH="1">
              <a:off x="325132" y="487586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659" name="Google Shape;659;p62"/>
            <p:cNvSpPr/>
            <p:nvPr/>
          </p:nvSpPr>
          <p:spPr>
            <a:xfrm flipH="1">
              <a:off x="107607" y="2358550"/>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660" name="Google Shape;660;p62"/>
            <p:cNvSpPr/>
            <p:nvPr/>
          </p:nvSpPr>
          <p:spPr>
            <a:xfrm flipH="1">
              <a:off x="3345832" y="120050"/>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661" name="Shape 661"/>
        <p:cNvGrpSpPr/>
        <p:nvPr/>
      </p:nvGrpSpPr>
      <p:grpSpPr>
        <a:xfrm>
          <a:off x="0" y="0"/>
          <a:ext cx="0" cy="0"/>
          <a:chOff x="0" y="0"/>
          <a:chExt cx="0" cy="0"/>
        </a:xfrm>
      </p:grpSpPr>
      <p:sp>
        <p:nvSpPr>
          <p:cNvPr id="662" name="Google Shape;662;p63"/>
          <p:cNvSpPr txBox="1"/>
          <p:nvPr>
            <p:ph type="ctrTitle"/>
          </p:nvPr>
        </p:nvSpPr>
        <p:spPr>
          <a:xfrm>
            <a:off x="5212465" y="780500"/>
            <a:ext cx="3092400" cy="954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0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63" name="Google Shape;663;p63"/>
          <p:cNvSpPr txBox="1"/>
          <p:nvPr>
            <p:ph idx="1" type="subTitle"/>
          </p:nvPr>
        </p:nvSpPr>
        <p:spPr>
          <a:xfrm>
            <a:off x="5212535" y="2324575"/>
            <a:ext cx="3092400" cy="877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664" name="Google Shape;664;p63"/>
          <p:cNvSpPr txBox="1"/>
          <p:nvPr/>
        </p:nvSpPr>
        <p:spPr>
          <a:xfrm>
            <a:off x="5212518" y="3175925"/>
            <a:ext cx="3092400" cy="6927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300"/>
              </a:spcBef>
              <a:spcAft>
                <a:spcPts val="0"/>
              </a:spcAft>
              <a:buClr>
                <a:srgbClr val="000000"/>
              </a:buClr>
              <a:buSzPts val="1100"/>
              <a:buFont typeface="Arial"/>
              <a:buNone/>
            </a:pPr>
            <a:r>
              <a:rPr b="0" i="0" lang="en" sz="1100" u="none" cap="none" strike="noStrike">
                <a:solidFill>
                  <a:schemeClr val="dk1"/>
                </a:solidFill>
                <a:latin typeface="Cabin"/>
                <a:ea typeface="Cabin"/>
                <a:cs typeface="Cabin"/>
                <a:sym typeface="Cabin"/>
              </a:rPr>
              <a:t>CREDITS: This presentation template was created by </a:t>
            </a:r>
            <a:r>
              <a:rPr b="1" i="0" lang="en" sz="1100" u="none" cap="none" strike="noStrike">
                <a:solidFill>
                  <a:schemeClr val="dk1"/>
                </a:solidFill>
                <a:uFill>
                  <a:noFill/>
                </a:uFill>
                <a:latin typeface="Cabin"/>
                <a:ea typeface="Cabin"/>
                <a:cs typeface="Cabin"/>
                <a:sym typeface="Cabin"/>
                <a:hlinkClick r:id="rId2">
                  <a:extLst>
                    <a:ext uri="{A12FA001-AC4F-418D-AE19-62706E023703}">
                      <ahyp:hlinkClr val="tx"/>
                    </a:ext>
                  </a:extLst>
                </a:hlinkClick>
              </a:rPr>
              <a:t>Slidesgo</a:t>
            </a:r>
            <a:r>
              <a:rPr b="0" i="0" lang="en" sz="1100" u="none" cap="none" strike="noStrike">
                <a:solidFill>
                  <a:schemeClr val="dk1"/>
                </a:solidFill>
                <a:latin typeface="Cabin"/>
                <a:ea typeface="Cabin"/>
                <a:cs typeface="Cabin"/>
                <a:sym typeface="Cabin"/>
              </a:rPr>
              <a:t>, and includes icons by </a:t>
            </a:r>
            <a:r>
              <a:rPr b="1" i="0" lang="en" sz="1100" u="none" cap="none" strike="noStrike">
                <a:solidFill>
                  <a:schemeClr val="dk1"/>
                </a:solidFill>
                <a:uFill>
                  <a:noFill/>
                </a:uFill>
                <a:latin typeface="Cabin"/>
                <a:ea typeface="Cabin"/>
                <a:cs typeface="Cabin"/>
                <a:sym typeface="Cabin"/>
                <a:hlinkClick r:id="rId3">
                  <a:extLst>
                    <a:ext uri="{A12FA001-AC4F-418D-AE19-62706E023703}">
                      <ahyp:hlinkClr val="tx"/>
                    </a:ext>
                  </a:extLst>
                </a:hlinkClick>
              </a:rPr>
              <a:t>Flaticon</a:t>
            </a:r>
            <a:r>
              <a:rPr b="0" i="0" lang="en" sz="1100" u="none" cap="none" strike="noStrike">
                <a:solidFill>
                  <a:schemeClr val="dk1"/>
                </a:solidFill>
                <a:latin typeface="Cabin"/>
                <a:ea typeface="Cabin"/>
                <a:cs typeface="Cabin"/>
                <a:sym typeface="Cabin"/>
              </a:rPr>
              <a:t>, and infographics &amp; images by </a:t>
            </a:r>
            <a:r>
              <a:rPr b="1" i="0" lang="en" sz="1100" u="none" cap="none" strike="noStrike">
                <a:solidFill>
                  <a:schemeClr val="dk1"/>
                </a:solidFill>
                <a:uFill>
                  <a:noFill/>
                </a:uFill>
                <a:latin typeface="Cabin"/>
                <a:ea typeface="Cabin"/>
                <a:cs typeface="Cabin"/>
                <a:sym typeface="Cabin"/>
                <a:hlinkClick r:id="rId4">
                  <a:extLst>
                    <a:ext uri="{A12FA001-AC4F-418D-AE19-62706E023703}">
                      <ahyp:hlinkClr val="tx"/>
                    </a:ext>
                  </a:extLst>
                </a:hlinkClick>
              </a:rPr>
              <a:t>Freepik</a:t>
            </a:r>
            <a:endParaRPr b="1" i="0" sz="1100" u="none" cap="none" strike="noStrike">
              <a:solidFill>
                <a:schemeClr val="dk1"/>
              </a:solidFill>
              <a:latin typeface="Cabin"/>
              <a:ea typeface="Cabin"/>
              <a:cs typeface="Cabin"/>
              <a:sym typeface="Cabin"/>
            </a:endParaRPr>
          </a:p>
        </p:txBody>
      </p:sp>
      <p:grpSp>
        <p:nvGrpSpPr>
          <p:cNvPr id="665" name="Google Shape;665;p63"/>
          <p:cNvGrpSpPr/>
          <p:nvPr/>
        </p:nvGrpSpPr>
        <p:grpSpPr>
          <a:xfrm>
            <a:off x="-514650" y="218801"/>
            <a:ext cx="11341072" cy="4670723"/>
            <a:chOff x="-514650" y="218802"/>
            <a:chExt cx="11341072" cy="4670723"/>
          </a:xfrm>
        </p:grpSpPr>
        <p:sp>
          <p:nvSpPr>
            <p:cNvPr id="666" name="Google Shape;666;p63"/>
            <p:cNvSpPr/>
            <p:nvPr/>
          </p:nvSpPr>
          <p:spPr>
            <a:xfrm flipH="1" rot="10800000">
              <a:off x="4239825" y="45987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67" name="Google Shape;667;p63"/>
            <p:cNvSpPr/>
            <p:nvPr/>
          </p:nvSpPr>
          <p:spPr>
            <a:xfrm>
              <a:off x="-514650" y="260188"/>
              <a:ext cx="1901041" cy="488051"/>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68" name="Google Shape;668;p63"/>
            <p:cNvSpPr/>
            <p:nvPr/>
          </p:nvSpPr>
          <p:spPr>
            <a:xfrm flipH="1" rot="10800000">
              <a:off x="7356322" y="218802"/>
              <a:ext cx="3470100" cy="316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669" name="Google Shape;669;p63"/>
          <p:cNvGrpSpPr/>
          <p:nvPr/>
        </p:nvGrpSpPr>
        <p:grpSpPr>
          <a:xfrm>
            <a:off x="-419328" y="2014189"/>
            <a:ext cx="9327661" cy="2970498"/>
            <a:chOff x="-419328" y="2014189"/>
            <a:chExt cx="9327661" cy="2970498"/>
          </a:xfrm>
        </p:grpSpPr>
        <p:grpSp>
          <p:nvGrpSpPr>
            <p:cNvPr id="670" name="Google Shape;670;p63"/>
            <p:cNvGrpSpPr/>
            <p:nvPr/>
          </p:nvGrpSpPr>
          <p:grpSpPr>
            <a:xfrm flipH="1" rot="10800000">
              <a:off x="8130884" y="4495811"/>
              <a:ext cx="777449" cy="404251"/>
              <a:chOff x="-794166" y="-3748111"/>
              <a:chExt cx="777449" cy="404251"/>
            </a:xfrm>
          </p:grpSpPr>
          <p:sp>
            <p:nvSpPr>
              <p:cNvPr id="671" name="Google Shape;671;p63"/>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2" name="Google Shape;672;p63"/>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3" name="Google Shape;673;p63"/>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4" name="Google Shape;674;p63"/>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5" name="Google Shape;675;p63"/>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6" name="Google Shape;676;p63"/>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7" name="Google Shape;677;p63"/>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8" name="Google Shape;678;p63"/>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79" name="Google Shape;679;p63"/>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0" name="Google Shape;680;p63"/>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1" name="Google Shape;681;p63"/>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2" name="Google Shape;682;p63"/>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3" name="Google Shape;683;p63"/>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4" name="Google Shape;684;p63"/>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85" name="Google Shape;685;p63"/>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686" name="Google Shape;686;p63"/>
            <p:cNvSpPr/>
            <p:nvPr/>
          </p:nvSpPr>
          <p:spPr>
            <a:xfrm flipH="1" rot="10800000">
              <a:off x="1306975" y="4755739"/>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687" name="Google Shape;687;p63"/>
            <p:cNvSpPr/>
            <p:nvPr/>
          </p:nvSpPr>
          <p:spPr>
            <a:xfrm flipH="1" rot="10800000">
              <a:off x="230525" y="2014189"/>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688" name="Google Shape;688;p63"/>
            <p:cNvGrpSpPr/>
            <p:nvPr/>
          </p:nvGrpSpPr>
          <p:grpSpPr>
            <a:xfrm flipH="1" rot="10800000">
              <a:off x="-419328" y="4580436"/>
              <a:ext cx="777449" cy="404251"/>
              <a:chOff x="-794166" y="-3748111"/>
              <a:chExt cx="777449" cy="404251"/>
            </a:xfrm>
          </p:grpSpPr>
          <p:sp>
            <p:nvSpPr>
              <p:cNvPr id="689" name="Google Shape;689;p63"/>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0" name="Google Shape;690;p63"/>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1" name="Google Shape;691;p63"/>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2" name="Google Shape;692;p63"/>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3" name="Google Shape;693;p63"/>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4" name="Google Shape;694;p63"/>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5" name="Google Shape;695;p63"/>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6" name="Google Shape;696;p63"/>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7" name="Google Shape;697;p63"/>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8" name="Google Shape;698;p63"/>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699" name="Google Shape;699;p63"/>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0" name="Google Shape;700;p63"/>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1" name="Google Shape;701;p63"/>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2" name="Google Shape;702;p63"/>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03" name="Google Shape;703;p63"/>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704" name="Google Shape;704;p63"/>
            <p:cNvSpPr/>
            <p:nvPr/>
          </p:nvSpPr>
          <p:spPr>
            <a:xfrm flipH="1" rot="10800000">
              <a:off x="8774525" y="2789439"/>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705" name="Shape 705"/>
        <p:cNvGrpSpPr/>
        <p:nvPr/>
      </p:nvGrpSpPr>
      <p:grpSpPr>
        <a:xfrm>
          <a:off x="0" y="0"/>
          <a:ext cx="0" cy="0"/>
          <a:chOff x="0" y="0"/>
          <a:chExt cx="0" cy="0"/>
        </a:xfrm>
      </p:grpSpPr>
      <p:grpSp>
        <p:nvGrpSpPr>
          <p:cNvPr id="706" name="Google Shape;706;p64"/>
          <p:cNvGrpSpPr/>
          <p:nvPr/>
        </p:nvGrpSpPr>
        <p:grpSpPr>
          <a:xfrm>
            <a:off x="-252308" y="180602"/>
            <a:ext cx="9855405" cy="5137172"/>
            <a:chOff x="-252308" y="180602"/>
            <a:chExt cx="9855405" cy="5137172"/>
          </a:xfrm>
        </p:grpSpPr>
        <p:sp>
          <p:nvSpPr>
            <p:cNvPr id="707" name="Google Shape;707;p64"/>
            <p:cNvSpPr/>
            <p:nvPr/>
          </p:nvSpPr>
          <p:spPr>
            <a:xfrm flipH="1">
              <a:off x="7866713" y="180602"/>
              <a:ext cx="1736384" cy="445779"/>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708" name="Google Shape;708;p64"/>
            <p:cNvGrpSpPr/>
            <p:nvPr/>
          </p:nvGrpSpPr>
          <p:grpSpPr>
            <a:xfrm rot="-1270476">
              <a:off x="-195864" y="2864632"/>
              <a:ext cx="633184" cy="430877"/>
              <a:chOff x="-1951475" y="3273100"/>
              <a:chExt cx="291875" cy="222775"/>
            </a:xfrm>
          </p:grpSpPr>
          <p:sp>
            <p:nvSpPr>
              <p:cNvPr id="709" name="Google Shape;709;p64"/>
              <p:cNvSpPr/>
              <p:nvPr/>
            </p:nvSpPr>
            <p:spPr>
              <a:xfrm>
                <a:off x="-1951475" y="3325050"/>
                <a:ext cx="51225" cy="119250"/>
              </a:xfrm>
              <a:custGeom>
                <a:rect b="b" l="l" r="r" t="t"/>
                <a:pathLst>
                  <a:path extrusionOk="0" h="4770" w="2049">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64"/>
              <p:cNvSpPr/>
              <p:nvPr/>
            </p:nvSpPr>
            <p:spPr>
              <a:xfrm>
                <a:off x="-1711250" y="3273100"/>
                <a:ext cx="51650" cy="221725"/>
              </a:xfrm>
              <a:custGeom>
                <a:rect b="b" l="l" r="r" t="t"/>
                <a:pathLst>
                  <a:path extrusionOk="0" h="8869" w="2066">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64"/>
              <p:cNvSpPr/>
              <p:nvPr/>
            </p:nvSpPr>
            <p:spPr>
              <a:xfrm>
                <a:off x="-1886900" y="3296575"/>
                <a:ext cx="156775" cy="199300"/>
              </a:xfrm>
              <a:custGeom>
                <a:rect b="b" l="l" r="r" t="t"/>
                <a:pathLst>
                  <a:path extrusionOk="0" h="7972" w="6271">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2" name="Google Shape;712;p64"/>
            <p:cNvSpPr/>
            <p:nvPr/>
          </p:nvSpPr>
          <p:spPr>
            <a:xfrm flipH="1" rot="10800000">
              <a:off x="3539426" y="4918420"/>
              <a:ext cx="2067247" cy="399354"/>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nvGrpSpPr>
          <p:cNvPr id="713" name="Google Shape;713;p64"/>
          <p:cNvGrpSpPr/>
          <p:nvPr/>
        </p:nvGrpSpPr>
        <p:grpSpPr>
          <a:xfrm>
            <a:off x="350750" y="243238"/>
            <a:ext cx="8874309" cy="4622200"/>
            <a:chOff x="350750" y="243238"/>
            <a:chExt cx="8874309" cy="4622200"/>
          </a:xfrm>
        </p:grpSpPr>
        <p:grpSp>
          <p:nvGrpSpPr>
            <p:cNvPr id="714" name="Google Shape;714;p64"/>
            <p:cNvGrpSpPr/>
            <p:nvPr/>
          </p:nvGrpSpPr>
          <p:grpSpPr>
            <a:xfrm rot="5400000">
              <a:off x="8634209" y="3756177"/>
              <a:ext cx="777449" cy="404251"/>
              <a:chOff x="-794166" y="-3748111"/>
              <a:chExt cx="777449" cy="404251"/>
            </a:xfrm>
          </p:grpSpPr>
          <p:sp>
            <p:nvSpPr>
              <p:cNvPr id="715" name="Google Shape;715;p64"/>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6" name="Google Shape;716;p64"/>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7" name="Google Shape;717;p64"/>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8" name="Google Shape;718;p64"/>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19" name="Google Shape;719;p64"/>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0" name="Google Shape;720;p64"/>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1" name="Google Shape;721;p64"/>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2" name="Google Shape;722;p64"/>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3" name="Google Shape;723;p64"/>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4" name="Google Shape;724;p64"/>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5" name="Google Shape;725;p64"/>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6" name="Google Shape;726;p64"/>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7" name="Google Shape;727;p64"/>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8" name="Google Shape;728;p64"/>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29" name="Google Shape;729;p64"/>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730" name="Google Shape;730;p64"/>
            <p:cNvSpPr/>
            <p:nvPr/>
          </p:nvSpPr>
          <p:spPr>
            <a:xfrm>
              <a:off x="350750" y="1633875"/>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731" name="Google Shape;731;p64"/>
            <p:cNvSpPr/>
            <p:nvPr/>
          </p:nvSpPr>
          <p:spPr>
            <a:xfrm>
              <a:off x="715100" y="473163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732" name="Google Shape;732;p64"/>
            <p:cNvSpPr/>
            <p:nvPr/>
          </p:nvSpPr>
          <p:spPr>
            <a:xfrm>
              <a:off x="1598550" y="243238"/>
              <a:ext cx="133800" cy="133800"/>
            </a:xfrm>
            <a:prstGeom prst="donut">
              <a:avLst>
                <a:gd fmla="val 25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733" name="Google Shape;733;p64"/>
            <p:cNvSpPr/>
            <p:nvPr/>
          </p:nvSpPr>
          <p:spPr>
            <a:xfrm>
              <a:off x="8895650" y="2539200"/>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734" name="Shape 734"/>
        <p:cNvGrpSpPr/>
        <p:nvPr/>
      </p:nvGrpSpPr>
      <p:grpSpPr>
        <a:xfrm>
          <a:off x="0" y="0"/>
          <a:ext cx="0" cy="0"/>
          <a:chOff x="0" y="0"/>
          <a:chExt cx="0" cy="0"/>
        </a:xfrm>
      </p:grpSpPr>
      <p:sp>
        <p:nvSpPr>
          <p:cNvPr id="735" name="Google Shape;735;p65"/>
          <p:cNvSpPr/>
          <p:nvPr/>
        </p:nvSpPr>
        <p:spPr>
          <a:xfrm flipH="1">
            <a:off x="7234931" y="4419987"/>
            <a:ext cx="1901041" cy="488051"/>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736" name="Google Shape;736;p65"/>
          <p:cNvGrpSpPr/>
          <p:nvPr/>
        </p:nvGrpSpPr>
        <p:grpSpPr>
          <a:xfrm>
            <a:off x="-287011" y="335939"/>
            <a:ext cx="9327662" cy="4572549"/>
            <a:chOff x="-287011" y="335939"/>
            <a:chExt cx="9327662" cy="4572549"/>
          </a:xfrm>
        </p:grpSpPr>
        <p:grpSp>
          <p:nvGrpSpPr>
            <p:cNvPr id="737" name="Google Shape;737;p65"/>
            <p:cNvGrpSpPr/>
            <p:nvPr/>
          </p:nvGrpSpPr>
          <p:grpSpPr>
            <a:xfrm flipH="1">
              <a:off x="-287011" y="420564"/>
              <a:ext cx="777449" cy="404251"/>
              <a:chOff x="-794166" y="-3748111"/>
              <a:chExt cx="777449" cy="404251"/>
            </a:xfrm>
          </p:grpSpPr>
          <p:sp>
            <p:nvSpPr>
              <p:cNvPr id="738" name="Google Shape;738;p65"/>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39" name="Google Shape;739;p65"/>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0" name="Google Shape;740;p65"/>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1" name="Google Shape;741;p65"/>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2" name="Google Shape;742;p65"/>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3" name="Google Shape;743;p65"/>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4" name="Google Shape;744;p65"/>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5" name="Google Shape;745;p65"/>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6" name="Google Shape;746;p65"/>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7" name="Google Shape;747;p65"/>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8" name="Google Shape;748;p65"/>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49" name="Google Shape;749;p65"/>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50" name="Google Shape;750;p65"/>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51" name="Google Shape;751;p65"/>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52" name="Google Shape;752;p65"/>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753" name="Google Shape;753;p65"/>
            <p:cNvSpPr/>
            <p:nvPr/>
          </p:nvSpPr>
          <p:spPr>
            <a:xfrm flipH="1">
              <a:off x="7180547" y="4310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754" name="Google Shape;754;p65"/>
            <p:cNvSpPr/>
            <p:nvPr/>
          </p:nvSpPr>
          <p:spPr>
            <a:xfrm flipH="1">
              <a:off x="2810972" y="4843388"/>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755" name="Google Shape;755;p65"/>
            <p:cNvGrpSpPr/>
            <p:nvPr/>
          </p:nvGrpSpPr>
          <p:grpSpPr>
            <a:xfrm flipH="1">
              <a:off x="8263202" y="335939"/>
              <a:ext cx="777449" cy="404251"/>
              <a:chOff x="-794166" y="-3748111"/>
              <a:chExt cx="777449" cy="404251"/>
            </a:xfrm>
          </p:grpSpPr>
          <p:sp>
            <p:nvSpPr>
              <p:cNvPr id="756" name="Google Shape;756;p65"/>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57" name="Google Shape;757;p65"/>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58" name="Google Shape;758;p65"/>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59" name="Google Shape;759;p65"/>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0" name="Google Shape;760;p65"/>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1" name="Google Shape;761;p65"/>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2" name="Google Shape;762;p65"/>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3" name="Google Shape;763;p65"/>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4" name="Google Shape;764;p65"/>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5" name="Google Shape;765;p65"/>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6" name="Google Shape;766;p65"/>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7" name="Google Shape;767;p65"/>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8" name="Google Shape;768;p65"/>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69" name="Google Shape;769;p65"/>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770" name="Google Shape;770;p65"/>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74" name="Shape 774"/>
        <p:cNvGrpSpPr/>
        <p:nvPr/>
      </p:nvGrpSpPr>
      <p:grpSpPr>
        <a:xfrm>
          <a:off x="0" y="0"/>
          <a:ext cx="0" cy="0"/>
          <a:chOff x="0" y="0"/>
          <a:chExt cx="0" cy="0"/>
        </a:xfrm>
      </p:grpSpPr>
      <p:sp>
        <p:nvSpPr>
          <p:cNvPr id="775" name="Google Shape;775;p11"/>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76" name="Google Shape;776;p11"/>
          <p:cNvSpPr txBox="1"/>
          <p:nvPr>
            <p:ph idx="1" type="body"/>
          </p:nvPr>
        </p:nvSpPr>
        <p:spPr>
          <a:xfrm>
            <a:off x="720000" y="1210600"/>
            <a:ext cx="7704000" cy="3684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Clr>
                <a:srgbClr val="434343"/>
              </a:buClr>
              <a:buSzPts val="1200"/>
              <a:buAutoNum type="arabicPeriod"/>
              <a:defRPr/>
            </a:lvl1pPr>
            <a:lvl2pPr indent="-304800" lvl="1" marL="914400" algn="l">
              <a:lnSpc>
                <a:spcPct val="115000"/>
              </a:lnSpc>
              <a:spcBef>
                <a:spcPts val="0"/>
              </a:spcBef>
              <a:spcAft>
                <a:spcPts val="0"/>
              </a:spcAft>
              <a:buClr>
                <a:srgbClr val="434343"/>
              </a:buClr>
              <a:buSzPts val="1200"/>
              <a:buFont typeface="Roboto Condensed Light"/>
              <a:buAutoNum type="alphaLcPeriod"/>
              <a:defRPr/>
            </a:lvl2pPr>
            <a:lvl3pPr indent="-304800" lvl="2" marL="1371600" algn="l">
              <a:lnSpc>
                <a:spcPct val="115000"/>
              </a:lnSpc>
              <a:spcBef>
                <a:spcPts val="0"/>
              </a:spcBef>
              <a:spcAft>
                <a:spcPts val="0"/>
              </a:spcAft>
              <a:buClr>
                <a:srgbClr val="434343"/>
              </a:buClr>
              <a:buSzPts val="1200"/>
              <a:buFont typeface="Roboto Condensed Light"/>
              <a:buAutoNum type="romanLcPeriod"/>
              <a:defRPr/>
            </a:lvl3pPr>
            <a:lvl4pPr indent="-304800" lvl="3" marL="1828800" algn="l">
              <a:lnSpc>
                <a:spcPct val="115000"/>
              </a:lnSpc>
              <a:spcBef>
                <a:spcPts val="0"/>
              </a:spcBef>
              <a:spcAft>
                <a:spcPts val="0"/>
              </a:spcAft>
              <a:buClr>
                <a:srgbClr val="434343"/>
              </a:buClr>
              <a:buSzPts val="1200"/>
              <a:buFont typeface="Roboto Condensed Light"/>
              <a:buAutoNum type="arabicPeriod"/>
              <a:defRPr/>
            </a:lvl4pPr>
            <a:lvl5pPr indent="-304800" lvl="4" marL="2286000" algn="l">
              <a:lnSpc>
                <a:spcPct val="115000"/>
              </a:lnSpc>
              <a:spcBef>
                <a:spcPts val="0"/>
              </a:spcBef>
              <a:spcAft>
                <a:spcPts val="0"/>
              </a:spcAft>
              <a:buClr>
                <a:srgbClr val="434343"/>
              </a:buClr>
              <a:buSzPts val="1200"/>
              <a:buFont typeface="Roboto Condensed Light"/>
              <a:buAutoNum type="alphaLcPeriod"/>
              <a:defRPr/>
            </a:lvl5pPr>
            <a:lvl6pPr indent="-304800" lvl="5" marL="2743200" algn="l">
              <a:lnSpc>
                <a:spcPct val="115000"/>
              </a:lnSpc>
              <a:spcBef>
                <a:spcPts val="0"/>
              </a:spcBef>
              <a:spcAft>
                <a:spcPts val="0"/>
              </a:spcAft>
              <a:buClr>
                <a:srgbClr val="434343"/>
              </a:buClr>
              <a:buSzPts val="1200"/>
              <a:buFont typeface="Roboto Condensed Light"/>
              <a:buAutoNum type="romanLcPeriod"/>
              <a:defRPr/>
            </a:lvl6pPr>
            <a:lvl7pPr indent="-304800" lvl="6" marL="3200400" algn="l">
              <a:lnSpc>
                <a:spcPct val="115000"/>
              </a:lnSpc>
              <a:spcBef>
                <a:spcPts val="0"/>
              </a:spcBef>
              <a:spcAft>
                <a:spcPts val="0"/>
              </a:spcAft>
              <a:buClr>
                <a:srgbClr val="434343"/>
              </a:buClr>
              <a:buSzPts val="1200"/>
              <a:buFont typeface="Roboto Condensed Light"/>
              <a:buAutoNum type="arabicPeriod"/>
              <a:defRPr/>
            </a:lvl7pPr>
            <a:lvl8pPr indent="-304800" lvl="7" marL="3657600" algn="l">
              <a:lnSpc>
                <a:spcPct val="115000"/>
              </a:lnSpc>
              <a:spcBef>
                <a:spcPts val="0"/>
              </a:spcBef>
              <a:spcAft>
                <a:spcPts val="0"/>
              </a:spcAft>
              <a:buClr>
                <a:srgbClr val="434343"/>
              </a:buClr>
              <a:buSzPts val="1200"/>
              <a:buFont typeface="Roboto Condensed Light"/>
              <a:buAutoNum type="alphaLcPeriod"/>
              <a:defRPr/>
            </a:lvl8pPr>
            <a:lvl9pPr indent="-304800" lvl="8" marL="4114800" algn="l">
              <a:lnSpc>
                <a:spcPct val="115000"/>
              </a:lnSpc>
              <a:spcBef>
                <a:spcPts val="0"/>
              </a:spcBef>
              <a:spcAft>
                <a:spcPts val="0"/>
              </a:spcAft>
              <a:buClr>
                <a:srgbClr val="434343"/>
              </a:buClr>
              <a:buSzPts val="1200"/>
              <a:buFont typeface="Roboto Condensed Light"/>
              <a:buAutoNum type="romanLcPeriod"/>
              <a:defRPr/>
            </a:lvl9pPr>
          </a:lstStyle>
          <a:p/>
        </p:txBody>
      </p:sp>
      <p:sp>
        <p:nvSpPr>
          <p:cNvPr id="777" name="Google Shape;777;p11"/>
          <p:cNvSpPr/>
          <p:nvPr/>
        </p:nvSpPr>
        <p:spPr>
          <a:xfrm>
            <a:off x="-11175" y="4900550"/>
            <a:ext cx="9144000" cy="2430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78" name="Shape 778"/>
        <p:cNvGrpSpPr/>
        <p:nvPr/>
      </p:nvGrpSpPr>
      <p:grpSpPr>
        <a:xfrm>
          <a:off x="0" y="0"/>
          <a:ext cx="0" cy="0"/>
          <a:chOff x="0" y="0"/>
          <a:chExt cx="0" cy="0"/>
        </a:xfrm>
      </p:grpSpPr>
      <p:sp>
        <p:nvSpPr>
          <p:cNvPr id="779" name="Google Shape;779;p15"/>
          <p:cNvSpPr txBox="1"/>
          <p:nvPr>
            <p:ph type="title"/>
          </p:nvPr>
        </p:nvSpPr>
        <p:spPr>
          <a:xfrm>
            <a:off x="720000" y="445025"/>
            <a:ext cx="7704000" cy="1051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80" name="Google Shape;780;p15"/>
          <p:cNvSpPr txBox="1"/>
          <p:nvPr>
            <p:ph idx="2" type="title"/>
          </p:nvPr>
        </p:nvSpPr>
        <p:spPr>
          <a:xfrm>
            <a:off x="720000" y="1953975"/>
            <a:ext cx="34899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781" name="Google Shape;781;p15"/>
          <p:cNvSpPr txBox="1"/>
          <p:nvPr>
            <p:ph idx="3" type="title"/>
          </p:nvPr>
        </p:nvSpPr>
        <p:spPr>
          <a:xfrm>
            <a:off x="4934100" y="1953975"/>
            <a:ext cx="34899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782" name="Google Shape;782;p15"/>
          <p:cNvSpPr txBox="1"/>
          <p:nvPr>
            <p:ph idx="1" type="subTitle"/>
          </p:nvPr>
        </p:nvSpPr>
        <p:spPr>
          <a:xfrm>
            <a:off x="720000" y="2347575"/>
            <a:ext cx="3489900" cy="1729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Char char="•"/>
              <a:defRPr/>
            </a:lvl1pPr>
            <a:lvl2pPr lvl="1" algn="ctr">
              <a:lnSpc>
                <a:spcPct val="115000"/>
              </a:lnSpc>
              <a:spcBef>
                <a:spcPts val="0"/>
              </a:spcBef>
              <a:spcAft>
                <a:spcPts val="0"/>
              </a:spcAft>
              <a:buClr>
                <a:schemeClr val="dk1"/>
              </a:buClr>
              <a:buSzPts val="1400"/>
              <a:buFont typeface="Arial"/>
              <a:buChar char="○"/>
              <a:defRPr/>
            </a:lvl2pPr>
            <a:lvl3pPr lvl="2" algn="ctr">
              <a:lnSpc>
                <a:spcPct val="115000"/>
              </a:lnSpc>
              <a:spcBef>
                <a:spcPts val="0"/>
              </a:spcBef>
              <a:spcAft>
                <a:spcPts val="0"/>
              </a:spcAft>
              <a:buClr>
                <a:schemeClr val="dk1"/>
              </a:buClr>
              <a:buSzPts val="1400"/>
              <a:buFont typeface="Arial"/>
              <a:buChar char="■"/>
              <a:defRPr/>
            </a:lvl3pPr>
            <a:lvl4pPr lvl="3" algn="ctr">
              <a:lnSpc>
                <a:spcPct val="115000"/>
              </a:lnSpc>
              <a:spcBef>
                <a:spcPts val="0"/>
              </a:spcBef>
              <a:spcAft>
                <a:spcPts val="0"/>
              </a:spcAft>
              <a:buClr>
                <a:schemeClr val="dk1"/>
              </a:buClr>
              <a:buSzPts val="1400"/>
              <a:buFont typeface="Arial"/>
              <a:buChar char="●"/>
              <a:defRPr/>
            </a:lvl4pPr>
            <a:lvl5pPr lvl="4" algn="ctr">
              <a:lnSpc>
                <a:spcPct val="115000"/>
              </a:lnSpc>
              <a:spcBef>
                <a:spcPts val="0"/>
              </a:spcBef>
              <a:spcAft>
                <a:spcPts val="0"/>
              </a:spcAft>
              <a:buClr>
                <a:schemeClr val="dk1"/>
              </a:buClr>
              <a:buSzPts val="1400"/>
              <a:buFont typeface="Arial"/>
              <a:buChar char="○"/>
              <a:defRPr/>
            </a:lvl5pPr>
            <a:lvl6pPr lvl="5" algn="ctr">
              <a:lnSpc>
                <a:spcPct val="115000"/>
              </a:lnSpc>
              <a:spcBef>
                <a:spcPts val="0"/>
              </a:spcBef>
              <a:spcAft>
                <a:spcPts val="0"/>
              </a:spcAft>
              <a:buClr>
                <a:schemeClr val="dk1"/>
              </a:buClr>
              <a:buSzPts val="1400"/>
              <a:buFont typeface="Arial"/>
              <a:buChar char="■"/>
              <a:defRPr/>
            </a:lvl6pPr>
            <a:lvl7pPr lvl="6" algn="ctr">
              <a:lnSpc>
                <a:spcPct val="115000"/>
              </a:lnSpc>
              <a:spcBef>
                <a:spcPts val="0"/>
              </a:spcBef>
              <a:spcAft>
                <a:spcPts val="0"/>
              </a:spcAft>
              <a:buClr>
                <a:schemeClr val="dk1"/>
              </a:buClr>
              <a:buSzPts val="1400"/>
              <a:buFont typeface="Arial"/>
              <a:buChar char="●"/>
              <a:defRPr/>
            </a:lvl7pPr>
            <a:lvl8pPr lvl="7" algn="ctr">
              <a:lnSpc>
                <a:spcPct val="115000"/>
              </a:lnSpc>
              <a:spcBef>
                <a:spcPts val="0"/>
              </a:spcBef>
              <a:spcAft>
                <a:spcPts val="0"/>
              </a:spcAft>
              <a:buClr>
                <a:schemeClr val="dk1"/>
              </a:buClr>
              <a:buSzPts val="1400"/>
              <a:buFont typeface="Arial"/>
              <a:buChar char="○"/>
              <a:defRPr/>
            </a:lvl8pPr>
            <a:lvl9pPr lvl="8" algn="ctr">
              <a:lnSpc>
                <a:spcPct val="115000"/>
              </a:lnSpc>
              <a:spcBef>
                <a:spcPts val="0"/>
              </a:spcBef>
              <a:spcAft>
                <a:spcPts val="0"/>
              </a:spcAft>
              <a:buClr>
                <a:schemeClr val="dk1"/>
              </a:buClr>
              <a:buSzPts val="1400"/>
              <a:buFont typeface="Arial"/>
              <a:buChar char="■"/>
              <a:defRPr/>
            </a:lvl9pPr>
          </a:lstStyle>
          <a:p/>
        </p:txBody>
      </p:sp>
      <p:sp>
        <p:nvSpPr>
          <p:cNvPr id="783" name="Google Shape;783;p15"/>
          <p:cNvSpPr txBox="1"/>
          <p:nvPr>
            <p:ph idx="4" type="subTitle"/>
          </p:nvPr>
        </p:nvSpPr>
        <p:spPr>
          <a:xfrm>
            <a:off x="4934106" y="2347575"/>
            <a:ext cx="3489900" cy="1729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Char char="•"/>
              <a:defRPr/>
            </a:lvl1pPr>
            <a:lvl2pPr lvl="1" algn="ctr">
              <a:lnSpc>
                <a:spcPct val="115000"/>
              </a:lnSpc>
              <a:spcBef>
                <a:spcPts val="0"/>
              </a:spcBef>
              <a:spcAft>
                <a:spcPts val="0"/>
              </a:spcAft>
              <a:buClr>
                <a:schemeClr val="dk1"/>
              </a:buClr>
              <a:buSzPts val="1400"/>
              <a:buFont typeface="Arial"/>
              <a:buChar char="○"/>
              <a:defRPr/>
            </a:lvl2pPr>
            <a:lvl3pPr lvl="2" algn="ctr">
              <a:lnSpc>
                <a:spcPct val="115000"/>
              </a:lnSpc>
              <a:spcBef>
                <a:spcPts val="0"/>
              </a:spcBef>
              <a:spcAft>
                <a:spcPts val="0"/>
              </a:spcAft>
              <a:buClr>
                <a:schemeClr val="dk1"/>
              </a:buClr>
              <a:buSzPts val="1400"/>
              <a:buFont typeface="Arial"/>
              <a:buChar char="■"/>
              <a:defRPr/>
            </a:lvl3pPr>
            <a:lvl4pPr lvl="3" algn="ctr">
              <a:lnSpc>
                <a:spcPct val="115000"/>
              </a:lnSpc>
              <a:spcBef>
                <a:spcPts val="0"/>
              </a:spcBef>
              <a:spcAft>
                <a:spcPts val="0"/>
              </a:spcAft>
              <a:buClr>
                <a:schemeClr val="dk1"/>
              </a:buClr>
              <a:buSzPts val="1400"/>
              <a:buFont typeface="Arial"/>
              <a:buChar char="●"/>
              <a:defRPr/>
            </a:lvl4pPr>
            <a:lvl5pPr lvl="4" algn="ctr">
              <a:lnSpc>
                <a:spcPct val="115000"/>
              </a:lnSpc>
              <a:spcBef>
                <a:spcPts val="0"/>
              </a:spcBef>
              <a:spcAft>
                <a:spcPts val="0"/>
              </a:spcAft>
              <a:buClr>
                <a:schemeClr val="dk1"/>
              </a:buClr>
              <a:buSzPts val="1400"/>
              <a:buFont typeface="Arial"/>
              <a:buChar char="○"/>
              <a:defRPr/>
            </a:lvl5pPr>
            <a:lvl6pPr lvl="5" algn="ctr">
              <a:lnSpc>
                <a:spcPct val="115000"/>
              </a:lnSpc>
              <a:spcBef>
                <a:spcPts val="0"/>
              </a:spcBef>
              <a:spcAft>
                <a:spcPts val="0"/>
              </a:spcAft>
              <a:buClr>
                <a:schemeClr val="dk1"/>
              </a:buClr>
              <a:buSzPts val="1400"/>
              <a:buFont typeface="Arial"/>
              <a:buChar char="■"/>
              <a:defRPr/>
            </a:lvl6pPr>
            <a:lvl7pPr lvl="6" algn="ctr">
              <a:lnSpc>
                <a:spcPct val="115000"/>
              </a:lnSpc>
              <a:spcBef>
                <a:spcPts val="0"/>
              </a:spcBef>
              <a:spcAft>
                <a:spcPts val="0"/>
              </a:spcAft>
              <a:buClr>
                <a:schemeClr val="dk1"/>
              </a:buClr>
              <a:buSzPts val="1400"/>
              <a:buFont typeface="Arial"/>
              <a:buChar char="●"/>
              <a:defRPr/>
            </a:lvl7pPr>
            <a:lvl8pPr lvl="7" algn="ctr">
              <a:lnSpc>
                <a:spcPct val="115000"/>
              </a:lnSpc>
              <a:spcBef>
                <a:spcPts val="0"/>
              </a:spcBef>
              <a:spcAft>
                <a:spcPts val="0"/>
              </a:spcAft>
              <a:buClr>
                <a:schemeClr val="dk1"/>
              </a:buClr>
              <a:buSzPts val="1400"/>
              <a:buFont typeface="Arial"/>
              <a:buChar char="○"/>
              <a:defRPr/>
            </a:lvl8pPr>
            <a:lvl9pPr lvl="8" algn="ctr">
              <a:lnSpc>
                <a:spcPct val="115000"/>
              </a:lnSpc>
              <a:spcBef>
                <a:spcPts val="0"/>
              </a:spcBef>
              <a:spcAft>
                <a:spcPts val="0"/>
              </a:spcAft>
              <a:buClr>
                <a:schemeClr val="dk1"/>
              </a:buClr>
              <a:buSzPts val="1400"/>
              <a:buFont typeface="Arial"/>
              <a:buChar char="■"/>
              <a:defRPr/>
            </a:lvl9pPr>
          </a:lstStyle>
          <a:p/>
        </p:txBody>
      </p:sp>
      <p:grpSp>
        <p:nvGrpSpPr>
          <p:cNvPr id="784" name="Google Shape;784;p15"/>
          <p:cNvGrpSpPr/>
          <p:nvPr/>
        </p:nvGrpSpPr>
        <p:grpSpPr>
          <a:xfrm>
            <a:off x="373562" y="4580000"/>
            <a:ext cx="1209043" cy="370651"/>
            <a:chOff x="7469012" y="531112"/>
            <a:chExt cx="1209043" cy="370651"/>
          </a:xfrm>
        </p:grpSpPr>
        <p:grpSp>
          <p:nvGrpSpPr>
            <p:cNvPr id="785" name="Google Shape;785;p15"/>
            <p:cNvGrpSpPr/>
            <p:nvPr/>
          </p:nvGrpSpPr>
          <p:grpSpPr>
            <a:xfrm>
              <a:off x="7877838" y="531112"/>
              <a:ext cx="457313" cy="370651"/>
              <a:chOff x="955700" y="-622436"/>
              <a:chExt cx="457313" cy="370651"/>
            </a:xfrm>
          </p:grpSpPr>
          <p:sp>
            <p:nvSpPr>
              <p:cNvPr id="786" name="Google Shape;786;p15"/>
              <p:cNvSpPr/>
              <p:nvPr/>
            </p:nvSpPr>
            <p:spPr>
              <a:xfrm>
                <a:off x="1243274" y="-622436"/>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15"/>
              <p:cNvSpPr/>
              <p:nvPr/>
            </p:nvSpPr>
            <p:spPr>
              <a:xfrm>
                <a:off x="1053673" y="-620166"/>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15"/>
              <p:cNvSpPr/>
              <p:nvPr/>
            </p:nvSpPr>
            <p:spPr>
              <a:xfrm>
                <a:off x="1024670" y="-582315"/>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15"/>
              <p:cNvSpPr/>
              <p:nvPr/>
            </p:nvSpPr>
            <p:spPr>
              <a:xfrm>
                <a:off x="955700" y="-436298"/>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90" name="Google Shape;790;p15"/>
            <p:cNvSpPr/>
            <p:nvPr/>
          </p:nvSpPr>
          <p:spPr>
            <a:xfrm>
              <a:off x="8559696" y="698402"/>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15"/>
            <p:cNvSpPr/>
            <p:nvPr/>
          </p:nvSpPr>
          <p:spPr>
            <a:xfrm>
              <a:off x="7469012" y="68500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7">
    <p:spTree>
      <p:nvGrpSpPr>
        <p:cNvPr id="792" name="Shape 792"/>
        <p:cNvGrpSpPr/>
        <p:nvPr/>
      </p:nvGrpSpPr>
      <p:grpSpPr>
        <a:xfrm>
          <a:off x="0" y="0"/>
          <a:ext cx="0" cy="0"/>
          <a:chOff x="0" y="0"/>
          <a:chExt cx="0" cy="0"/>
        </a:xfrm>
      </p:grpSpPr>
      <p:sp>
        <p:nvSpPr>
          <p:cNvPr id="793" name="Google Shape;793;p12"/>
          <p:cNvSpPr txBox="1"/>
          <p:nvPr>
            <p:ph type="ctrTitle"/>
          </p:nvPr>
        </p:nvSpPr>
        <p:spPr>
          <a:xfrm>
            <a:off x="1065650" y="744725"/>
            <a:ext cx="4892400" cy="1203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8500"/>
              <a:buNone/>
              <a:defRPr sz="8500"/>
            </a:lvl1pPr>
            <a:lvl2pPr lvl="1" algn="ctr">
              <a:lnSpc>
                <a:spcPct val="100000"/>
              </a:lnSpc>
              <a:spcBef>
                <a:spcPts val="0"/>
              </a:spcBef>
              <a:spcAft>
                <a:spcPts val="0"/>
              </a:spcAft>
              <a:buSzPts val="8500"/>
              <a:buNone/>
              <a:defRPr sz="8500"/>
            </a:lvl2pPr>
            <a:lvl3pPr lvl="2" algn="ctr">
              <a:lnSpc>
                <a:spcPct val="100000"/>
              </a:lnSpc>
              <a:spcBef>
                <a:spcPts val="0"/>
              </a:spcBef>
              <a:spcAft>
                <a:spcPts val="0"/>
              </a:spcAft>
              <a:buSzPts val="8500"/>
              <a:buNone/>
              <a:defRPr sz="8500"/>
            </a:lvl3pPr>
            <a:lvl4pPr lvl="3" algn="ctr">
              <a:lnSpc>
                <a:spcPct val="100000"/>
              </a:lnSpc>
              <a:spcBef>
                <a:spcPts val="0"/>
              </a:spcBef>
              <a:spcAft>
                <a:spcPts val="0"/>
              </a:spcAft>
              <a:buSzPts val="8500"/>
              <a:buNone/>
              <a:defRPr sz="8500"/>
            </a:lvl4pPr>
            <a:lvl5pPr lvl="4" algn="ctr">
              <a:lnSpc>
                <a:spcPct val="100000"/>
              </a:lnSpc>
              <a:spcBef>
                <a:spcPts val="0"/>
              </a:spcBef>
              <a:spcAft>
                <a:spcPts val="0"/>
              </a:spcAft>
              <a:buSzPts val="8500"/>
              <a:buNone/>
              <a:defRPr sz="8500"/>
            </a:lvl5pPr>
            <a:lvl6pPr lvl="5" algn="ctr">
              <a:lnSpc>
                <a:spcPct val="100000"/>
              </a:lnSpc>
              <a:spcBef>
                <a:spcPts val="0"/>
              </a:spcBef>
              <a:spcAft>
                <a:spcPts val="0"/>
              </a:spcAft>
              <a:buSzPts val="8500"/>
              <a:buNone/>
              <a:defRPr sz="8500"/>
            </a:lvl6pPr>
            <a:lvl7pPr lvl="6" algn="ctr">
              <a:lnSpc>
                <a:spcPct val="100000"/>
              </a:lnSpc>
              <a:spcBef>
                <a:spcPts val="0"/>
              </a:spcBef>
              <a:spcAft>
                <a:spcPts val="0"/>
              </a:spcAft>
              <a:buSzPts val="8500"/>
              <a:buNone/>
              <a:defRPr sz="8500"/>
            </a:lvl7pPr>
            <a:lvl8pPr lvl="7" algn="ctr">
              <a:lnSpc>
                <a:spcPct val="100000"/>
              </a:lnSpc>
              <a:spcBef>
                <a:spcPts val="0"/>
              </a:spcBef>
              <a:spcAft>
                <a:spcPts val="0"/>
              </a:spcAft>
              <a:buSzPts val="8500"/>
              <a:buNone/>
              <a:defRPr sz="8500"/>
            </a:lvl8pPr>
            <a:lvl9pPr lvl="8" algn="ctr">
              <a:lnSpc>
                <a:spcPct val="100000"/>
              </a:lnSpc>
              <a:spcBef>
                <a:spcPts val="0"/>
              </a:spcBef>
              <a:spcAft>
                <a:spcPts val="0"/>
              </a:spcAft>
              <a:buSzPts val="8500"/>
              <a:buNone/>
              <a:defRPr sz="8500"/>
            </a:lvl9pPr>
          </a:lstStyle>
          <a:p/>
        </p:txBody>
      </p:sp>
      <p:sp>
        <p:nvSpPr>
          <p:cNvPr id="794" name="Google Shape;794;p12"/>
          <p:cNvSpPr txBox="1"/>
          <p:nvPr>
            <p:ph idx="1" type="subTitle"/>
          </p:nvPr>
        </p:nvSpPr>
        <p:spPr>
          <a:xfrm>
            <a:off x="1065650" y="1834575"/>
            <a:ext cx="4122600" cy="1137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2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795" name="Google Shape;795;p12"/>
          <p:cNvSpPr txBox="1"/>
          <p:nvPr>
            <p:ph idx="2" type="subTitle"/>
          </p:nvPr>
        </p:nvSpPr>
        <p:spPr>
          <a:xfrm>
            <a:off x="1065650" y="4315400"/>
            <a:ext cx="2544300" cy="288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800"/>
              <a:buNone/>
              <a:defRPr sz="11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796" name="Shape 796"/>
        <p:cNvGrpSpPr/>
        <p:nvPr/>
      </p:nvGrpSpPr>
      <p:grpSpPr>
        <a:xfrm>
          <a:off x="0" y="0"/>
          <a:ext cx="0" cy="0"/>
          <a:chOff x="0" y="0"/>
          <a:chExt cx="0" cy="0"/>
        </a:xfrm>
      </p:grpSpPr>
      <p:sp>
        <p:nvSpPr>
          <p:cNvPr id="797" name="Google Shape;797;p13"/>
          <p:cNvSpPr txBox="1"/>
          <p:nvPr>
            <p:ph type="ctrTitle"/>
          </p:nvPr>
        </p:nvSpPr>
        <p:spPr>
          <a:xfrm>
            <a:off x="713225" y="827938"/>
            <a:ext cx="4411200" cy="26790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8500"/>
              <a:buNone/>
              <a:defRPr sz="5600"/>
            </a:lvl1pPr>
            <a:lvl2pPr lvl="1" algn="ctr">
              <a:lnSpc>
                <a:spcPct val="100000"/>
              </a:lnSpc>
              <a:spcBef>
                <a:spcPts val="0"/>
              </a:spcBef>
              <a:spcAft>
                <a:spcPts val="0"/>
              </a:spcAft>
              <a:buSzPts val="8500"/>
              <a:buNone/>
              <a:defRPr sz="8500"/>
            </a:lvl2pPr>
            <a:lvl3pPr lvl="2" algn="ctr">
              <a:lnSpc>
                <a:spcPct val="100000"/>
              </a:lnSpc>
              <a:spcBef>
                <a:spcPts val="0"/>
              </a:spcBef>
              <a:spcAft>
                <a:spcPts val="0"/>
              </a:spcAft>
              <a:buSzPts val="8500"/>
              <a:buNone/>
              <a:defRPr sz="8500"/>
            </a:lvl3pPr>
            <a:lvl4pPr lvl="3" algn="ctr">
              <a:lnSpc>
                <a:spcPct val="100000"/>
              </a:lnSpc>
              <a:spcBef>
                <a:spcPts val="0"/>
              </a:spcBef>
              <a:spcAft>
                <a:spcPts val="0"/>
              </a:spcAft>
              <a:buSzPts val="8500"/>
              <a:buNone/>
              <a:defRPr sz="8500"/>
            </a:lvl4pPr>
            <a:lvl5pPr lvl="4" algn="ctr">
              <a:lnSpc>
                <a:spcPct val="100000"/>
              </a:lnSpc>
              <a:spcBef>
                <a:spcPts val="0"/>
              </a:spcBef>
              <a:spcAft>
                <a:spcPts val="0"/>
              </a:spcAft>
              <a:buSzPts val="8500"/>
              <a:buNone/>
              <a:defRPr sz="8500"/>
            </a:lvl5pPr>
            <a:lvl6pPr lvl="5" algn="ctr">
              <a:lnSpc>
                <a:spcPct val="100000"/>
              </a:lnSpc>
              <a:spcBef>
                <a:spcPts val="0"/>
              </a:spcBef>
              <a:spcAft>
                <a:spcPts val="0"/>
              </a:spcAft>
              <a:buSzPts val="8500"/>
              <a:buNone/>
              <a:defRPr sz="8500"/>
            </a:lvl6pPr>
            <a:lvl7pPr lvl="6" algn="ctr">
              <a:lnSpc>
                <a:spcPct val="100000"/>
              </a:lnSpc>
              <a:spcBef>
                <a:spcPts val="0"/>
              </a:spcBef>
              <a:spcAft>
                <a:spcPts val="0"/>
              </a:spcAft>
              <a:buSzPts val="8500"/>
              <a:buNone/>
              <a:defRPr sz="8500"/>
            </a:lvl7pPr>
            <a:lvl8pPr lvl="7" algn="ctr">
              <a:lnSpc>
                <a:spcPct val="100000"/>
              </a:lnSpc>
              <a:spcBef>
                <a:spcPts val="0"/>
              </a:spcBef>
              <a:spcAft>
                <a:spcPts val="0"/>
              </a:spcAft>
              <a:buSzPts val="8500"/>
              <a:buNone/>
              <a:defRPr sz="8500"/>
            </a:lvl8pPr>
            <a:lvl9pPr lvl="8" algn="ctr">
              <a:lnSpc>
                <a:spcPct val="100000"/>
              </a:lnSpc>
              <a:spcBef>
                <a:spcPts val="0"/>
              </a:spcBef>
              <a:spcAft>
                <a:spcPts val="0"/>
              </a:spcAft>
              <a:buSzPts val="8500"/>
              <a:buNone/>
              <a:defRPr sz="8500"/>
            </a:lvl9pPr>
          </a:lstStyle>
          <a:p/>
        </p:txBody>
      </p:sp>
      <p:sp>
        <p:nvSpPr>
          <p:cNvPr id="798" name="Google Shape;798;p13"/>
          <p:cNvSpPr txBox="1"/>
          <p:nvPr>
            <p:ph idx="1" type="subTitle"/>
          </p:nvPr>
        </p:nvSpPr>
        <p:spPr>
          <a:xfrm>
            <a:off x="713225" y="3667563"/>
            <a:ext cx="2182500" cy="648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99" name="Shape 799"/>
        <p:cNvGrpSpPr/>
        <p:nvPr/>
      </p:nvGrpSpPr>
      <p:grpSpPr>
        <a:xfrm>
          <a:off x="0" y="0"/>
          <a:ext cx="0" cy="0"/>
          <a:chOff x="0" y="0"/>
          <a:chExt cx="0" cy="0"/>
        </a:xfrm>
      </p:grpSpPr>
      <p:sp>
        <p:nvSpPr>
          <p:cNvPr id="800" name="Google Shape;800;p14"/>
          <p:cNvSpPr txBox="1"/>
          <p:nvPr>
            <p:ph type="title"/>
          </p:nvPr>
        </p:nvSpPr>
        <p:spPr>
          <a:xfrm>
            <a:off x="2117200" y="1531800"/>
            <a:ext cx="3759600" cy="147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801" name="Google Shape;801;p14"/>
          <p:cNvSpPr txBox="1"/>
          <p:nvPr>
            <p:ph idx="2" type="title"/>
          </p:nvPr>
        </p:nvSpPr>
        <p:spPr>
          <a:xfrm>
            <a:off x="713225" y="1531800"/>
            <a:ext cx="1252800" cy="20799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6000">
                <a:solidFill>
                  <a:schemeClr val="lt1"/>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802" name="Google Shape;802;p14"/>
          <p:cNvSpPr txBox="1"/>
          <p:nvPr>
            <p:ph idx="1" type="subTitle"/>
          </p:nvPr>
        </p:nvSpPr>
        <p:spPr>
          <a:xfrm>
            <a:off x="2117200" y="3194400"/>
            <a:ext cx="3759600" cy="417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803" name="Google Shape;803;p14"/>
          <p:cNvSpPr/>
          <p:nvPr/>
        </p:nvSpPr>
        <p:spPr>
          <a:xfrm>
            <a:off x="-11175" y="4900550"/>
            <a:ext cx="9144000" cy="2430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04" name="Shape 804"/>
        <p:cNvGrpSpPr/>
        <p:nvPr/>
      </p:nvGrpSpPr>
      <p:grpSpPr>
        <a:xfrm>
          <a:off x="0" y="0"/>
          <a:ext cx="0" cy="0"/>
          <a:chOff x="0" y="0"/>
          <a:chExt cx="0" cy="0"/>
        </a:xfrm>
      </p:grpSpPr>
      <p:sp>
        <p:nvSpPr>
          <p:cNvPr id="805" name="Google Shape;805;p1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3" name="Shape 73"/>
        <p:cNvGrpSpPr/>
        <p:nvPr/>
      </p:nvGrpSpPr>
      <p:grpSpPr>
        <a:xfrm>
          <a:off x="0" y="0"/>
          <a:ext cx="0" cy="0"/>
          <a:chOff x="0" y="0"/>
          <a:chExt cx="0" cy="0"/>
        </a:xfrm>
      </p:grpSpPr>
      <p:sp>
        <p:nvSpPr>
          <p:cNvPr id="74" name="Google Shape;74;p45"/>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sp>
        <p:nvSpPr>
          <p:cNvPr id="75" name="Google Shape;75;p45"/>
          <p:cNvSpPr txBox="1"/>
          <p:nvPr>
            <p:ph idx="1" type="body"/>
          </p:nvPr>
        </p:nvSpPr>
        <p:spPr>
          <a:xfrm>
            <a:off x="1262100" y="1155575"/>
            <a:ext cx="6619800" cy="14514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Clr>
                <a:schemeClr val="accent2"/>
              </a:buClr>
              <a:buSzPts val="1400"/>
              <a:buFont typeface="Nunito Light"/>
              <a:buChar char="●"/>
              <a:defRPr/>
            </a:lvl1pPr>
            <a:lvl2pPr indent="-317500" lvl="1" marL="914400" algn="l">
              <a:lnSpc>
                <a:spcPct val="100000"/>
              </a:lnSpc>
              <a:spcBef>
                <a:spcPts val="0"/>
              </a:spcBef>
              <a:spcAft>
                <a:spcPts val="0"/>
              </a:spcAft>
              <a:buClr>
                <a:srgbClr val="333333"/>
              </a:buClr>
              <a:buSzPts val="1400"/>
              <a:buFont typeface="Nunito Light"/>
              <a:buChar char="○"/>
              <a:defRPr/>
            </a:lvl2pPr>
            <a:lvl3pPr indent="-317500" lvl="2" marL="1371600" algn="l">
              <a:lnSpc>
                <a:spcPct val="100000"/>
              </a:lnSpc>
              <a:spcBef>
                <a:spcPts val="0"/>
              </a:spcBef>
              <a:spcAft>
                <a:spcPts val="0"/>
              </a:spcAft>
              <a:buClr>
                <a:srgbClr val="333333"/>
              </a:buClr>
              <a:buSzPts val="1400"/>
              <a:buFont typeface="Nunito Light"/>
              <a:buChar char="■"/>
              <a:defRPr/>
            </a:lvl3pPr>
            <a:lvl4pPr indent="-317500" lvl="3" marL="1828800" algn="l">
              <a:lnSpc>
                <a:spcPct val="100000"/>
              </a:lnSpc>
              <a:spcBef>
                <a:spcPts val="0"/>
              </a:spcBef>
              <a:spcAft>
                <a:spcPts val="0"/>
              </a:spcAft>
              <a:buClr>
                <a:srgbClr val="333333"/>
              </a:buClr>
              <a:buSzPts val="1400"/>
              <a:buFont typeface="Nunito Light"/>
              <a:buChar char="●"/>
              <a:defRPr/>
            </a:lvl4pPr>
            <a:lvl5pPr indent="-317500" lvl="4" marL="2286000" algn="l">
              <a:lnSpc>
                <a:spcPct val="100000"/>
              </a:lnSpc>
              <a:spcBef>
                <a:spcPts val="0"/>
              </a:spcBef>
              <a:spcAft>
                <a:spcPts val="0"/>
              </a:spcAft>
              <a:buClr>
                <a:srgbClr val="333333"/>
              </a:buClr>
              <a:buSzPts val="1400"/>
              <a:buFont typeface="Nunito Light"/>
              <a:buChar char="○"/>
              <a:defRPr/>
            </a:lvl5pPr>
            <a:lvl6pPr indent="-317500" lvl="5" marL="2743200" algn="l">
              <a:lnSpc>
                <a:spcPct val="100000"/>
              </a:lnSpc>
              <a:spcBef>
                <a:spcPts val="0"/>
              </a:spcBef>
              <a:spcAft>
                <a:spcPts val="0"/>
              </a:spcAft>
              <a:buClr>
                <a:srgbClr val="333333"/>
              </a:buClr>
              <a:buSzPts val="1400"/>
              <a:buFont typeface="Nunito Light"/>
              <a:buChar char="■"/>
              <a:defRPr/>
            </a:lvl6pPr>
            <a:lvl7pPr indent="-317500" lvl="6" marL="3200400" algn="l">
              <a:lnSpc>
                <a:spcPct val="100000"/>
              </a:lnSpc>
              <a:spcBef>
                <a:spcPts val="0"/>
              </a:spcBef>
              <a:spcAft>
                <a:spcPts val="0"/>
              </a:spcAft>
              <a:buClr>
                <a:srgbClr val="333333"/>
              </a:buClr>
              <a:buSzPts val="1400"/>
              <a:buFont typeface="Nunito Light"/>
              <a:buChar char="●"/>
              <a:defRPr/>
            </a:lvl7pPr>
            <a:lvl8pPr indent="-317500" lvl="7" marL="3657600" algn="l">
              <a:lnSpc>
                <a:spcPct val="100000"/>
              </a:lnSpc>
              <a:spcBef>
                <a:spcPts val="0"/>
              </a:spcBef>
              <a:spcAft>
                <a:spcPts val="0"/>
              </a:spcAft>
              <a:buClr>
                <a:srgbClr val="333333"/>
              </a:buClr>
              <a:buSzPts val="1400"/>
              <a:buFont typeface="Nunito Light"/>
              <a:buChar char="○"/>
              <a:defRPr/>
            </a:lvl8pPr>
            <a:lvl9pPr indent="-317500" lvl="8" marL="4114800" algn="l">
              <a:lnSpc>
                <a:spcPct val="100000"/>
              </a:lnSpc>
              <a:spcBef>
                <a:spcPts val="0"/>
              </a:spcBef>
              <a:spcAft>
                <a:spcPts val="0"/>
              </a:spcAft>
              <a:buClr>
                <a:srgbClr val="333333"/>
              </a:buClr>
              <a:buSzPts val="1400"/>
              <a:buFont typeface="Nunito Light"/>
              <a:buChar char="■"/>
              <a:defRPr/>
            </a:lvl9pPr>
          </a:lstStyle>
          <a:p/>
        </p:txBody>
      </p:sp>
      <p:grpSp>
        <p:nvGrpSpPr>
          <p:cNvPr id="76" name="Google Shape;76;p45"/>
          <p:cNvGrpSpPr/>
          <p:nvPr/>
        </p:nvGrpSpPr>
        <p:grpSpPr>
          <a:xfrm>
            <a:off x="215625" y="112339"/>
            <a:ext cx="8852713" cy="5156011"/>
            <a:chOff x="215625" y="112339"/>
            <a:chExt cx="8852713" cy="5156011"/>
          </a:xfrm>
        </p:grpSpPr>
        <p:sp>
          <p:nvSpPr>
            <p:cNvPr id="77" name="Google Shape;77;p45"/>
            <p:cNvSpPr/>
            <p:nvPr/>
          </p:nvSpPr>
          <p:spPr>
            <a:xfrm flipH="1" rot="10800000">
              <a:off x="215625" y="2020102"/>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78" name="Google Shape;78;p45"/>
            <p:cNvGrpSpPr/>
            <p:nvPr/>
          </p:nvGrpSpPr>
          <p:grpSpPr>
            <a:xfrm flipH="1" rot="10800000">
              <a:off x="346109" y="4864099"/>
              <a:ext cx="777449" cy="404251"/>
              <a:chOff x="-794166" y="-3748111"/>
              <a:chExt cx="777449" cy="404251"/>
            </a:xfrm>
          </p:grpSpPr>
          <p:sp>
            <p:nvSpPr>
              <p:cNvPr id="79" name="Google Shape;79;p45"/>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0" name="Google Shape;80;p45"/>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1" name="Google Shape;81;p45"/>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2" name="Google Shape;82;p45"/>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3" name="Google Shape;83;p45"/>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4" name="Google Shape;84;p45"/>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5" name="Google Shape;85;p45"/>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6" name="Google Shape;86;p45"/>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7" name="Google Shape;87;p45"/>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8" name="Google Shape;88;p45"/>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89" name="Google Shape;89;p45"/>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0" name="Google Shape;90;p45"/>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1" name="Google Shape;91;p45"/>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2" name="Google Shape;92;p45"/>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3" name="Google Shape;93;p45"/>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94" name="Google Shape;94;p45"/>
            <p:cNvSpPr/>
            <p:nvPr/>
          </p:nvSpPr>
          <p:spPr>
            <a:xfrm flipH="1" rot="10800000">
              <a:off x="8362000" y="4864102"/>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95" name="Google Shape;95;p45"/>
            <p:cNvSpPr/>
            <p:nvPr/>
          </p:nvSpPr>
          <p:spPr>
            <a:xfrm flipH="1" rot="10800000">
              <a:off x="2386425" y="112339"/>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96" name="Google Shape;96;p45"/>
            <p:cNvSpPr/>
            <p:nvPr/>
          </p:nvSpPr>
          <p:spPr>
            <a:xfrm flipH="1" rot="10800000">
              <a:off x="8934538" y="1554377"/>
              <a:ext cx="133800" cy="133800"/>
            </a:xfrm>
            <a:prstGeom prst="donut">
              <a:avLst>
                <a:gd fmla="val 25000" name="adj"/>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97" name="Google Shape;97;p45"/>
          <p:cNvGrpSpPr/>
          <p:nvPr/>
        </p:nvGrpSpPr>
        <p:grpSpPr>
          <a:xfrm>
            <a:off x="-2083378" y="-138761"/>
            <a:ext cx="11493752" cy="3522254"/>
            <a:chOff x="-2083378" y="-138761"/>
            <a:chExt cx="11493752" cy="3522254"/>
          </a:xfrm>
        </p:grpSpPr>
        <p:sp>
          <p:nvSpPr>
            <p:cNvPr id="98" name="Google Shape;98;p45"/>
            <p:cNvSpPr/>
            <p:nvPr/>
          </p:nvSpPr>
          <p:spPr>
            <a:xfrm flipH="1">
              <a:off x="8287712" y="158879"/>
              <a:ext cx="1122662" cy="288219"/>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99" name="Google Shape;99;p45"/>
            <p:cNvSpPr/>
            <p:nvPr/>
          </p:nvSpPr>
          <p:spPr>
            <a:xfrm flipH="1" rot="10800000">
              <a:off x="-2083378" y="-138761"/>
              <a:ext cx="3470100" cy="316200"/>
            </a:xfrm>
            <a:prstGeom prst="round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100" name="Google Shape;100;p45"/>
            <p:cNvGrpSpPr/>
            <p:nvPr/>
          </p:nvGrpSpPr>
          <p:grpSpPr>
            <a:xfrm>
              <a:off x="8636966" y="2963834"/>
              <a:ext cx="424159" cy="419659"/>
              <a:chOff x="-1182750" y="3962900"/>
              <a:chExt cx="294575" cy="291450"/>
            </a:xfrm>
          </p:grpSpPr>
          <p:sp>
            <p:nvSpPr>
              <p:cNvPr id="101" name="Google Shape;101;p45"/>
              <p:cNvSpPr/>
              <p:nvPr/>
            </p:nvSpPr>
            <p:spPr>
              <a:xfrm>
                <a:off x="-1078000" y="40306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 name="Google Shape;102;p45"/>
              <p:cNvSpPr/>
              <p:nvPr/>
            </p:nvSpPr>
            <p:spPr>
              <a:xfrm>
                <a:off x="-1129200" y="409995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 name="Google Shape;103;p45"/>
              <p:cNvSpPr/>
              <p:nvPr/>
            </p:nvSpPr>
            <p:spPr>
              <a:xfrm>
                <a:off x="-1009475" y="408185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 name="Google Shape;104;p45"/>
              <p:cNvSpPr/>
              <p:nvPr/>
            </p:nvSpPr>
            <p:spPr>
              <a:xfrm>
                <a:off x="-1182750" y="4168475"/>
                <a:ext cx="292225" cy="34675"/>
              </a:xfrm>
              <a:custGeom>
                <a:rect b="b" l="l" r="r" t="t"/>
                <a:pathLst>
                  <a:path extrusionOk="0" h="1387" w="11689">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 name="Google Shape;105;p45"/>
              <p:cNvSpPr/>
              <p:nvPr/>
            </p:nvSpPr>
            <p:spPr>
              <a:xfrm>
                <a:off x="-1117400" y="4220475"/>
                <a:ext cx="161500" cy="33875"/>
              </a:xfrm>
              <a:custGeom>
                <a:rect b="b" l="l" r="r" t="t"/>
                <a:pathLst>
                  <a:path extrusionOk="0" h="1355" w="646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 name="Google Shape;106;p45"/>
              <p:cNvSpPr/>
              <p:nvPr/>
            </p:nvSpPr>
            <p:spPr>
              <a:xfrm>
                <a:off x="-958300" y="40141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45"/>
              <p:cNvSpPr/>
              <p:nvPr/>
            </p:nvSpPr>
            <p:spPr>
              <a:xfrm>
                <a:off x="-1180400" y="3962900"/>
                <a:ext cx="292225" cy="188275"/>
              </a:xfrm>
              <a:custGeom>
                <a:rect b="b" l="l" r="r" t="t"/>
                <a:pathLst>
                  <a:path extrusionOk="0" h="7531" w="11689">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06" name="Shape 806"/>
        <p:cNvGrpSpPr/>
        <p:nvPr/>
      </p:nvGrpSpPr>
      <p:grpSpPr>
        <a:xfrm>
          <a:off x="0" y="0"/>
          <a:ext cx="0" cy="0"/>
          <a:chOff x="0" y="0"/>
          <a:chExt cx="0" cy="0"/>
        </a:xfrm>
      </p:grpSpPr>
      <p:sp>
        <p:nvSpPr>
          <p:cNvPr id="807" name="Google Shape;807;p17"/>
          <p:cNvSpPr txBox="1"/>
          <p:nvPr>
            <p:ph type="title"/>
          </p:nvPr>
        </p:nvSpPr>
        <p:spPr>
          <a:xfrm>
            <a:off x="3276600" y="1207113"/>
            <a:ext cx="5097300" cy="15129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40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08" name="Google Shape;808;p17"/>
          <p:cNvSpPr txBox="1"/>
          <p:nvPr>
            <p:ph idx="1" type="subTitle"/>
          </p:nvPr>
        </p:nvSpPr>
        <p:spPr>
          <a:xfrm>
            <a:off x="3276600" y="2869588"/>
            <a:ext cx="5097300" cy="1066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09" name="Shape 809"/>
        <p:cNvGrpSpPr/>
        <p:nvPr/>
      </p:nvGrpSpPr>
      <p:grpSpPr>
        <a:xfrm>
          <a:off x="0" y="0"/>
          <a:ext cx="0" cy="0"/>
          <a:chOff x="0" y="0"/>
          <a:chExt cx="0" cy="0"/>
        </a:xfrm>
      </p:grpSpPr>
      <p:sp>
        <p:nvSpPr>
          <p:cNvPr id="810" name="Google Shape;810;p18"/>
          <p:cNvSpPr txBox="1"/>
          <p:nvPr>
            <p:ph type="title"/>
          </p:nvPr>
        </p:nvSpPr>
        <p:spPr>
          <a:xfrm>
            <a:off x="713225" y="1360650"/>
            <a:ext cx="5792400" cy="223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8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11" name="Shape 811"/>
        <p:cNvGrpSpPr/>
        <p:nvPr/>
      </p:nvGrpSpPr>
      <p:grpSpPr>
        <a:xfrm>
          <a:off x="0" y="0"/>
          <a:ext cx="0" cy="0"/>
          <a:chOff x="0" y="0"/>
          <a:chExt cx="0" cy="0"/>
        </a:xfrm>
      </p:grpSpPr>
      <p:sp>
        <p:nvSpPr>
          <p:cNvPr id="812" name="Google Shape;812;p19"/>
          <p:cNvSpPr txBox="1"/>
          <p:nvPr>
            <p:ph idx="1" type="body"/>
          </p:nvPr>
        </p:nvSpPr>
        <p:spPr>
          <a:xfrm>
            <a:off x="720000" y="2448513"/>
            <a:ext cx="4047000" cy="1944300"/>
          </a:xfrm>
          <a:prstGeom prst="rect">
            <a:avLst/>
          </a:prstGeom>
          <a:noFill/>
          <a:ln>
            <a:noFill/>
          </a:ln>
        </p:spPr>
        <p:txBody>
          <a:bodyPr anchorCtr="0" anchor="t" bIns="91425" lIns="91425" spcFirstLastPara="1" rIns="91425" wrap="square" tIns="91425">
            <a:noAutofit/>
          </a:bodyPr>
          <a:lstStyle>
            <a:lvl1pPr indent="-279400" lvl="0" marL="457200" algn="l">
              <a:lnSpc>
                <a:spcPct val="100000"/>
              </a:lnSpc>
              <a:spcBef>
                <a:spcPts val="0"/>
              </a:spcBef>
              <a:spcAft>
                <a:spcPts val="0"/>
              </a:spcAft>
              <a:buSzPts val="800"/>
              <a:buFont typeface="Open Sans"/>
              <a:buChar char="●"/>
              <a:defRPr/>
            </a:lvl1pPr>
            <a:lvl2pPr indent="-279400" lvl="1" marL="914400" algn="l">
              <a:lnSpc>
                <a:spcPct val="115000"/>
              </a:lnSpc>
              <a:spcBef>
                <a:spcPts val="0"/>
              </a:spcBef>
              <a:spcAft>
                <a:spcPts val="0"/>
              </a:spcAft>
              <a:buClr>
                <a:srgbClr val="999999"/>
              </a:buClr>
              <a:buSzPts val="800"/>
              <a:buFont typeface="Open Sans"/>
              <a:buChar char="○"/>
              <a:defRPr/>
            </a:lvl2pPr>
            <a:lvl3pPr indent="-279400" lvl="2" marL="1371600" algn="l">
              <a:lnSpc>
                <a:spcPct val="115000"/>
              </a:lnSpc>
              <a:spcBef>
                <a:spcPts val="0"/>
              </a:spcBef>
              <a:spcAft>
                <a:spcPts val="0"/>
              </a:spcAft>
              <a:buClr>
                <a:srgbClr val="999999"/>
              </a:buClr>
              <a:buSzPts val="800"/>
              <a:buFont typeface="Open Sans"/>
              <a:buChar char="■"/>
              <a:defRPr/>
            </a:lvl3pPr>
            <a:lvl4pPr indent="-279400" lvl="3" marL="1828800" algn="l">
              <a:lnSpc>
                <a:spcPct val="115000"/>
              </a:lnSpc>
              <a:spcBef>
                <a:spcPts val="0"/>
              </a:spcBef>
              <a:spcAft>
                <a:spcPts val="0"/>
              </a:spcAft>
              <a:buClr>
                <a:srgbClr val="999999"/>
              </a:buClr>
              <a:buSzPts val="800"/>
              <a:buFont typeface="Open Sans"/>
              <a:buChar char="●"/>
              <a:defRPr/>
            </a:lvl4pPr>
            <a:lvl5pPr indent="-304800" lvl="4" marL="2286000" algn="l">
              <a:lnSpc>
                <a:spcPct val="115000"/>
              </a:lnSpc>
              <a:spcBef>
                <a:spcPts val="0"/>
              </a:spcBef>
              <a:spcAft>
                <a:spcPts val="0"/>
              </a:spcAft>
              <a:buClr>
                <a:srgbClr val="999999"/>
              </a:buClr>
              <a:buSzPts val="1200"/>
              <a:buFont typeface="Open Sans"/>
              <a:buChar char="○"/>
              <a:defRPr/>
            </a:lvl5pPr>
            <a:lvl6pPr indent="-304800" lvl="5" marL="2743200" algn="l">
              <a:lnSpc>
                <a:spcPct val="115000"/>
              </a:lnSpc>
              <a:spcBef>
                <a:spcPts val="0"/>
              </a:spcBef>
              <a:spcAft>
                <a:spcPts val="0"/>
              </a:spcAft>
              <a:buClr>
                <a:srgbClr val="999999"/>
              </a:buClr>
              <a:buSzPts val="1200"/>
              <a:buFont typeface="Open Sans"/>
              <a:buChar char="■"/>
              <a:defRPr/>
            </a:lvl6pPr>
            <a:lvl7pPr indent="-273050" lvl="6" marL="3200400" algn="l">
              <a:lnSpc>
                <a:spcPct val="115000"/>
              </a:lnSpc>
              <a:spcBef>
                <a:spcPts val="0"/>
              </a:spcBef>
              <a:spcAft>
                <a:spcPts val="0"/>
              </a:spcAft>
              <a:buClr>
                <a:srgbClr val="999999"/>
              </a:buClr>
              <a:buSzPts val="700"/>
              <a:buFont typeface="Open Sans"/>
              <a:buChar char="●"/>
              <a:defRPr/>
            </a:lvl7pPr>
            <a:lvl8pPr indent="-273050" lvl="7" marL="3657600" algn="l">
              <a:lnSpc>
                <a:spcPct val="115000"/>
              </a:lnSpc>
              <a:spcBef>
                <a:spcPts val="0"/>
              </a:spcBef>
              <a:spcAft>
                <a:spcPts val="0"/>
              </a:spcAft>
              <a:buClr>
                <a:srgbClr val="999999"/>
              </a:buClr>
              <a:buSzPts val="700"/>
              <a:buFont typeface="Open Sans"/>
              <a:buChar char="○"/>
              <a:defRPr/>
            </a:lvl8pPr>
            <a:lvl9pPr indent="-266700" lvl="8" marL="4114800" algn="l">
              <a:lnSpc>
                <a:spcPct val="115000"/>
              </a:lnSpc>
              <a:spcBef>
                <a:spcPts val="0"/>
              </a:spcBef>
              <a:spcAft>
                <a:spcPts val="0"/>
              </a:spcAft>
              <a:buClr>
                <a:srgbClr val="999999"/>
              </a:buClr>
              <a:buSzPts val="600"/>
              <a:buFont typeface="Open Sans"/>
              <a:buChar char="■"/>
              <a:defRPr/>
            </a:lvl9pPr>
          </a:lstStyle>
          <a:p/>
        </p:txBody>
      </p:sp>
      <p:sp>
        <p:nvSpPr>
          <p:cNvPr id="813" name="Google Shape;813;p19"/>
          <p:cNvSpPr txBox="1"/>
          <p:nvPr>
            <p:ph type="title"/>
          </p:nvPr>
        </p:nvSpPr>
        <p:spPr>
          <a:xfrm>
            <a:off x="720000" y="750688"/>
            <a:ext cx="4047000" cy="1553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grpSp>
        <p:nvGrpSpPr>
          <p:cNvPr id="814" name="Google Shape;814;p19"/>
          <p:cNvGrpSpPr/>
          <p:nvPr/>
        </p:nvGrpSpPr>
        <p:grpSpPr>
          <a:xfrm>
            <a:off x="720002" y="189484"/>
            <a:ext cx="1585128" cy="350005"/>
            <a:chOff x="7010771" y="697150"/>
            <a:chExt cx="1678628" cy="370650"/>
          </a:xfrm>
        </p:grpSpPr>
        <p:grpSp>
          <p:nvGrpSpPr>
            <p:cNvPr id="815" name="Google Shape;815;p19"/>
            <p:cNvGrpSpPr/>
            <p:nvPr/>
          </p:nvGrpSpPr>
          <p:grpSpPr>
            <a:xfrm>
              <a:off x="7873613" y="697150"/>
              <a:ext cx="457313" cy="370650"/>
              <a:chOff x="1298600" y="-919198"/>
              <a:chExt cx="457313" cy="370650"/>
            </a:xfrm>
          </p:grpSpPr>
          <p:sp>
            <p:nvSpPr>
              <p:cNvPr id="816" name="Google Shape;816;p19"/>
              <p:cNvSpPr/>
              <p:nvPr/>
            </p:nvSpPr>
            <p:spPr>
              <a:xfrm>
                <a:off x="1586174" y="-919198"/>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19"/>
              <p:cNvSpPr/>
              <p:nvPr/>
            </p:nvSpPr>
            <p:spPr>
              <a:xfrm>
                <a:off x="1396573" y="-916929"/>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19"/>
              <p:cNvSpPr/>
              <p:nvPr/>
            </p:nvSpPr>
            <p:spPr>
              <a:xfrm>
                <a:off x="1367570" y="-879078"/>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19"/>
              <p:cNvSpPr/>
              <p:nvPr/>
            </p:nvSpPr>
            <p:spPr>
              <a:xfrm>
                <a:off x="1298600" y="-733060"/>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0" name="Google Shape;820;p19"/>
            <p:cNvSpPr/>
            <p:nvPr/>
          </p:nvSpPr>
          <p:spPr>
            <a:xfrm>
              <a:off x="7010771" y="858027"/>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19"/>
            <p:cNvSpPr/>
            <p:nvPr/>
          </p:nvSpPr>
          <p:spPr>
            <a:xfrm>
              <a:off x="7426687" y="84300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19"/>
            <p:cNvSpPr/>
            <p:nvPr/>
          </p:nvSpPr>
          <p:spPr>
            <a:xfrm>
              <a:off x="8545064" y="842994"/>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23" name="Shape 823"/>
        <p:cNvGrpSpPr/>
        <p:nvPr/>
      </p:nvGrpSpPr>
      <p:grpSpPr>
        <a:xfrm>
          <a:off x="0" y="0"/>
          <a:ext cx="0" cy="0"/>
          <a:chOff x="0" y="0"/>
          <a:chExt cx="0" cy="0"/>
        </a:xfrm>
      </p:grpSpPr>
      <p:sp>
        <p:nvSpPr>
          <p:cNvPr id="824" name="Google Shape;824;p20"/>
          <p:cNvSpPr txBox="1"/>
          <p:nvPr>
            <p:ph idx="1" type="body"/>
          </p:nvPr>
        </p:nvSpPr>
        <p:spPr>
          <a:xfrm>
            <a:off x="720000" y="3514725"/>
            <a:ext cx="4042500" cy="10893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indent="-228600" lvl="0" marL="457200" algn="ctr">
              <a:lnSpc>
                <a:spcPct val="100000"/>
              </a:lnSpc>
              <a:spcBef>
                <a:spcPts val="0"/>
              </a:spcBef>
              <a:spcAft>
                <a:spcPts val="0"/>
              </a:spcAft>
              <a:buSzPts val="1400"/>
              <a:buNone/>
              <a:defRPr sz="3000">
                <a:solidFill>
                  <a:schemeClr val="dk1"/>
                </a:solidFill>
                <a:latin typeface="Montserrat ExtraBold"/>
                <a:ea typeface="Montserrat ExtraBold"/>
                <a:cs typeface="Montserrat ExtraBold"/>
                <a:sym typeface="Montserrat ExtraBold"/>
              </a:defRPr>
            </a:lvl1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25" name="Shape 825"/>
        <p:cNvGrpSpPr/>
        <p:nvPr/>
      </p:nvGrpSpPr>
      <p:grpSpPr>
        <a:xfrm>
          <a:off x="0" y="0"/>
          <a:ext cx="0" cy="0"/>
          <a:chOff x="0" y="0"/>
          <a:chExt cx="0" cy="0"/>
        </a:xfrm>
      </p:grpSpPr>
      <p:sp>
        <p:nvSpPr>
          <p:cNvPr id="826" name="Google Shape;826;p21"/>
          <p:cNvSpPr txBox="1"/>
          <p:nvPr>
            <p:ph hasCustomPrompt="1" type="title"/>
          </p:nvPr>
        </p:nvSpPr>
        <p:spPr>
          <a:xfrm>
            <a:off x="713225" y="1668031"/>
            <a:ext cx="6462900" cy="1265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10000"/>
              <a:buNone/>
              <a:defRPr sz="9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a:r>
              <a:t>xx%</a:t>
            </a:r>
          </a:p>
        </p:txBody>
      </p:sp>
      <p:sp>
        <p:nvSpPr>
          <p:cNvPr id="827" name="Google Shape;827;p21"/>
          <p:cNvSpPr txBox="1"/>
          <p:nvPr>
            <p:ph idx="1" type="subTitle"/>
          </p:nvPr>
        </p:nvSpPr>
        <p:spPr>
          <a:xfrm>
            <a:off x="713375" y="3009869"/>
            <a:ext cx="6462900" cy="4656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28" name="Shape 828"/>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829" name="Shape 829"/>
        <p:cNvGrpSpPr/>
        <p:nvPr/>
      </p:nvGrpSpPr>
      <p:grpSpPr>
        <a:xfrm>
          <a:off x="0" y="0"/>
          <a:ext cx="0" cy="0"/>
          <a:chOff x="0" y="0"/>
          <a:chExt cx="0" cy="0"/>
        </a:xfrm>
      </p:grpSpPr>
      <p:sp>
        <p:nvSpPr>
          <p:cNvPr id="830" name="Google Shape;830;p2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831" name="Google Shape;831;p23"/>
          <p:cNvSpPr txBox="1"/>
          <p:nvPr>
            <p:ph idx="2" type="title"/>
          </p:nvPr>
        </p:nvSpPr>
        <p:spPr>
          <a:xfrm>
            <a:off x="1933075" y="1409675"/>
            <a:ext cx="2245500" cy="681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832" name="Google Shape;832;p23"/>
          <p:cNvSpPr txBox="1"/>
          <p:nvPr>
            <p:ph idx="3" type="title"/>
          </p:nvPr>
        </p:nvSpPr>
        <p:spPr>
          <a:xfrm>
            <a:off x="5935925" y="1409675"/>
            <a:ext cx="2245500" cy="681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833" name="Google Shape;833;p23"/>
          <p:cNvSpPr txBox="1"/>
          <p:nvPr>
            <p:ph idx="1" type="subTitle"/>
          </p:nvPr>
        </p:nvSpPr>
        <p:spPr>
          <a:xfrm>
            <a:off x="1933063" y="2091300"/>
            <a:ext cx="2245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34" name="Google Shape;834;p23"/>
          <p:cNvSpPr txBox="1"/>
          <p:nvPr>
            <p:ph idx="4" type="subTitle"/>
          </p:nvPr>
        </p:nvSpPr>
        <p:spPr>
          <a:xfrm>
            <a:off x="5935913" y="2091300"/>
            <a:ext cx="2245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35" name="Google Shape;835;p23"/>
          <p:cNvSpPr txBox="1"/>
          <p:nvPr>
            <p:ph idx="5" type="title"/>
          </p:nvPr>
        </p:nvSpPr>
        <p:spPr>
          <a:xfrm>
            <a:off x="1933075" y="3086600"/>
            <a:ext cx="2245500" cy="681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836" name="Google Shape;836;p23"/>
          <p:cNvSpPr txBox="1"/>
          <p:nvPr>
            <p:ph idx="6" type="title"/>
          </p:nvPr>
        </p:nvSpPr>
        <p:spPr>
          <a:xfrm>
            <a:off x="5935925" y="3086600"/>
            <a:ext cx="2245500" cy="681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837" name="Google Shape;837;p23"/>
          <p:cNvSpPr txBox="1"/>
          <p:nvPr>
            <p:ph idx="7" type="subTitle"/>
          </p:nvPr>
        </p:nvSpPr>
        <p:spPr>
          <a:xfrm>
            <a:off x="1933088" y="3768200"/>
            <a:ext cx="2245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38" name="Google Shape;838;p23"/>
          <p:cNvSpPr txBox="1"/>
          <p:nvPr>
            <p:ph idx="8" type="subTitle"/>
          </p:nvPr>
        </p:nvSpPr>
        <p:spPr>
          <a:xfrm>
            <a:off x="5935917" y="3768200"/>
            <a:ext cx="22455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39" name="Google Shape;839;p23"/>
          <p:cNvSpPr txBox="1"/>
          <p:nvPr>
            <p:ph idx="9" type="title"/>
          </p:nvPr>
        </p:nvSpPr>
        <p:spPr>
          <a:xfrm>
            <a:off x="962575" y="1409675"/>
            <a:ext cx="741900" cy="12543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a:solidFill>
                  <a:schemeClr val="lt1"/>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840" name="Google Shape;840;p23"/>
          <p:cNvSpPr txBox="1"/>
          <p:nvPr>
            <p:ph idx="13" type="title"/>
          </p:nvPr>
        </p:nvSpPr>
        <p:spPr>
          <a:xfrm>
            <a:off x="962575" y="3086600"/>
            <a:ext cx="741900" cy="12543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a:solidFill>
                  <a:schemeClr val="lt1"/>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841" name="Google Shape;841;p23"/>
          <p:cNvSpPr txBox="1"/>
          <p:nvPr>
            <p:ph idx="14" type="title"/>
          </p:nvPr>
        </p:nvSpPr>
        <p:spPr>
          <a:xfrm>
            <a:off x="4965425" y="1409675"/>
            <a:ext cx="741900" cy="1254300"/>
          </a:xfrm>
          <a:prstGeom prst="rect">
            <a:avLst/>
          </a:prstGeom>
          <a:solidFill>
            <a:schemeClr val="accent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a:solidFill>
                  <a:schemeClr val="lt1"/>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sp>
        <p:nvSpPr>
          <p:cNvPr id="842" name="Google Shape;842;p23"/>
          <p:cNvSpPr txBox="1"/>
          <p:nvPr>
            <p:ph idx="15" type="title"/>
          </p:nvPr>
        </p:nvSpPr>
        <p:spPr>
          <a:xfrm>
            <a:off x="4965425" y="3086600"/>
            <a:ext cx="741900" cy="12543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4000"/>
              <a:buNone/>
              <a:defRPr>
                <a:solidFill>
                  <a:schemeClr val="lt1"/>
                </a:solidFill>
              </a:defRPr>
            </a:lvl1pPr>
            <a:lvl2pPr lvl="1" algn="ctr">
              <a:lnSpc>
                <a:spcPct val="100000"/>
              </a:lnSpc>
              <a:spcBef>
                <a:spcPts val="0"/>
              </a:spcBef>
              <a:spcAft>
                <a:spcPts val="0"/>
              </a:spcAft>
              <a:buSzPts val="4000"/>
              <a:buNone/>
              <a:defRPr sz="4000"/>
            </a:lvl2pPr>
            <a:lvl3pPr lvl="2" algn="ctr">
              <a:lnSpc>
                <a:spcPct val="100000"/>
              </a:lnSpc>
              <a:spcBef>
                <a:spcPts val="0"/>
              </a:spcBef>
              <a:spcAft>
                <a:spcPts val="0"/>
              </a:spcAft>
              <a:buSzPts val="4000"/>
              <a:buNone/>
              <a:defRPr sz="4000"/>
            </a:lvl3pPr>
            <a:lvl4pPr lvl="3" algn="ctr">
              <a:lnSpc>
                <a:spcPct val="100000"/>
              </a:lnSpc>
              <a:spcBef>
                <a:spcPts val="0"/>
              </a:spcBef>
              <a:spcAft>
                <a:spcPts val="0"/>
              </a:spcAft>
              <a:buSzPts val="4000"/>
              <a:buNone/>
              <a:defRPr sz="4000"/>
            </a:lvl4pPr>
            <a:lvl5pPr lvl="4" algn="ctr">
              <a:lnSpc>
                <a:spcPct val="100000"/>
              </a:lnSpc>
              <a:spcBef>
                <a:spcPts val="0"/>
              </a:spcBef>
              <a:spcAft>
                <a:spcPts val="0"/>
              </a:spcAft>
              <a:buSzPts val="4000"/>
              <a:buNone/>
              <a:defRPr sz="4000"/>
            </a:lvl5pPr>
            <a:lvl6pPr lvl="5" algn="ctr">
              <a:lnSpc>
                <a:spcPct val="100000"/>
              </a:lnSpc>
              <a:spcBef>
                <a:spcPts val="0"/>
              </a:spcBef>
              <a:spcAft>
                <a:spcPts val="0"/>
              </a:spcAft>
              <a:buSzPts val="4000"/>
              <a:buNone/>
              <a:defRPr sz="4000"/>
            </a:lvl6pPr>
            <a:lvl7pPr lvl="6" algn="ctr">
              <a:lnSpc>
                <a:spcPct val="100000"/>
              </a:lnSpc>
              <a:spcBef>
                <a:spcPts val="0"/>
              </a:spcBef>
              <a:spcAft>
                <a:spcPts val="0"/>
              </a:spcAft>
              <a:buSzPts val="4000"/>
              <a:buNone/>
              <a:defRPr sz="4000"/>
            </a:lvl7pPr>
            <a:lvl8pPr lvl="7" algn="ctr">
              <a:lnSpc>
                <a:spcPct val="100000"/>
              </a:lnSpc>
              <a:spcBef>
                <a:spcPts val="0"/>
              </a:spcBef>
              <a:spcAft>
                <a:spcPts val="0"/>
              </a:spcAft>
              <a:buSzPts val="4000"/>
              <a:buNone/>
              <a:defRPr sz="4000"/>
            </a:lvl8pPr>
            <a:lvl9pPr lvl="8" algn="ctr">
              <a:lnSpc>
                <a:spcPct val="100000"/>
              </a:lnSpc>
              <a:spcBef>
                <a:spcPts val="0"/>
              </a:spcBef>
              <a:spcAft>
                <a:spcPts val="0"/>
              </a:spcAft>
              <a:buSzPts val="4000"/>
              <a:buNone/>
              <a:defRPr sz="4000"/>
            </a:lvl9pPr>
          </a:lstStyle>
          <a:p/>
        </p:txBody>
      </p:sp>
      <p:grpSp>
        <p:nvGrpSpPr>
          <p:cNvPr id="843" name="Google Shape;843;p23"/>
          <p:cNvGrpSpPr/>
          <p:nvPr/>
        </p:nvGrpSpPr>
        <p:grpSpPr>
          <a:xfrm>
            <a:off x="1748698" y="4680203"/>
            <a:ext cx="863074" cy="177268"/>
            <a:chOff x="3670460" y="4643166"/>
            <a:chExt cx="863074" cy="177268"/>
          </a:xfrm>
        </p:grpSpPr>
        <p:sp>
          <p:nvSpPr>
            <p:cNvPr id="844" name="Google Shape;844;p23"/>
            <p:cNvSpPr/>
            <p:nvPr/>
          </p:nvSpPr>
          <p:spPr>
            <a:xfrm>
              <a:off x="3670460" y="4643166"/>
              <a:ext cx="144335" cy="144335"/>
            </a:xfrm>
            <a:custGeom>
              <a:rect b="b" l="l" r="r" t="t"/>
              <a:pathLst>
                <a:path extrusionOk="0" h="5673" w="5673">
                  <a:moveTo>
                    <a:pt x="2836" y="1480"/>
                  </a:moveTo>
                  <a:cubicBezTo>
                    <a:pt x="3585" y="1481"/>
                    <a:pt x="4191" y="2088"/>
                    <a:pt x="4192" y="2837"/>
                  </a:cubicBezTo>
                  <a:cubicBezTo>
                    <a:pt x="4192" y="3385"/>
                    <a:pt x="3862" y="3879"/>
                    <a:pt x="3355" y="4089"/>
                  </a:cubicBezTo>
                  <a:cubicBezTo>
                    <a:pt x="3187" y="4159"/>
                    <a:pt x="3011" y="4192"/>
                    <a:pt x="2836" y="4192"/>
                  </a:cubicBezTo>
                  <a:cubicBezTo>
                    <a:pt x="2483" y="4192"/>
                    <a:pt x="2136" y="4055"/>
                    <a:pt x="1877" y="3795"/>
                  </a:cubicBezTo>
                  <a:cubicBezTo>
                    <a:pt x="1489" y="3407"/>
                    <a:pt x="1373" y="2823"/>
                    <a:pt x="1583" y="2317"/>
                  </a:cubicBezTo>
                  <a:cubicBezTo>
                    <a:pt x="1793" y="1810"/>
                    <a:pt x="2287" y="1480"/>
                    <a:pt x="2836" y="1480"/>
                  </a:cubicBezTo>
                  <a:close/>
                  <a:moveTo>
                    <a:pt x="2836" y="1"/>
                  </a:moveTo>
                  <a:cubicBezTo>
                    <a:pt x="1272" y="1"/>
                    <a:pt x="0" y="1272"/>
                    <a:pt x="0" y="2837"/>
                  </a:cubicBezTo>
                  <a:cubicBezTo>
                    <a:pt x="0" y="4400"/>
                    <a:pt x="1272" y="5673"/>
                    <a:pt x="2836" y="5673"/>
                  </a:cubicBezTo>
                  <a:cubicBezTo>
                    <a:pt x="4400" y="5673"/>
                    <a:pt x="5672" y="4400"/>
                    <a:pt x="5672" y="2837"/>
                  </a:cubicBezTo>
                  <a:cubicBezTo>
                    <a:pt x="5672" y="1272"/>
                    <a:pt x="4400" y="1"/>
                    <a:pt x="2836" y="1"/>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23"/>
            <p:cNvSpPr/>
            <p:nvPr/>
          </p:nvSpPr>
          <p:spPr>
            <a:xfrm>
              <a:off x="4389199" y="4643171"/>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6" name="Google Shape;846;p23"/>
            <p:cNvSpPr/>
            <p:nvPr/>
          </p:nvSpPr>
          <p:spPr>
            <a:xfrm>
              <a:off x="4042810" y="4706146"/>
              <a:ext cx="118359" cy="114288"/>
            </a:xfrm>
            <a:custGeom>
              <a:rect b="b" l="l" r="r" t="t"/>
              <a:pathLst>
                <a:path extrusionOk="0" h="4492" w="4652">
                  <a:moveTo>
                    <a:pt x="901" y="0"/>
                  </a:moveTo>
                  <a:cubicBezTo>
                    <a:pt x="691" y="0"/>
                    <a:pt x="481" y="80"/>
                    <a:pt x="321" y="240"/>
                  </a:cubicBezTo>
                  <a:cubicBezTo>
                    <a:pt x="1" y="560"/>
                    <a:pt x="1" y="1080"/>
                    <a:pt x="321" y="1399"/>
                  </a:cubicBezTo>
                  <a:lnTo>
                    <a:pt x="839" y="1918"/>
                  </a:lnTo>
                  <a:cubicBezTo>
                    <a:pt x="1021" y="2099"/>
                    <a:pt x="1021" y="2393"/>
                    <a:pt x="839" y="2574"/>
                  </a:cubicBezTo>
                  <a:lnTo>
                    <a:pt x="321" y="3092"/>
                  </a:lnTo>
                  <a:cubicBezTo>
                    <a:pt x="1" y="3412"/>
                    <a:pt x="1" y="3931"/>
                    <a:pt x="321" y="4251"/>
                  </a:cubicBezTo>
                  <a:cubicBezTo>
                    <a:pt x="481" y="4411"/>
                    <a:pt x="691" y="4491"/>
                    <a:pt x="901" y="4491"/>
                  </a:cubicBezTo>
                  <a:cubicBezTo>
                    <a:pt x="1110" y="4491"/>
                    <a:pt x="1320" y="4411"/>
                    <a:pt x="1480" y="4251"/>
                  </a:cubicBezTo>
                  <a:lnTo>
                    <a:pt x="1999" y="3733"/>
                  </a:lnTo>
                  <a:cubicBezTo>
                    <a:pt x="2089" y="3642"/>
                    <a:pt x="2207" y="3597"/>
                    <a:pt x="2326" y="3597"/>
                  </a:cubicBezTo>
                  <a:cubicBezTo>
                    <a:pt x="2445" y="3597"/>
                    <a:pt x="2564" y="3642"/>
                    <a:pt x="2654" y="3733"/>
                  </a:cubicBezTo>
                  <a:lnTo>
                    <a:pt x="3173" y="4251"/>
                  </a:lnTo>
                  <a:cubicBezTo>
                    <a:pt x="3333" y="4411"/>
                    <a:pt x="3542" y="4491"/>
                    <a:pt x="3752" y="4491"/>
                  </a:cubicBezTo>
                  <a:cubicBezTo>
                    <a:pt x="3962" y="4491"/>
                    <a:pt x="4172" y="4411"/>
                    <a:pt x="4332" y="4251"/>
                  </a:cubicBezTo>
                  <a:cubicBezTo>
                    <a:pt x="4652" y="3931"/>
                    <a:pt x="4652" y="3412"/>
                    <a:pt x="4331" y="3092"/>
                  </a:cubicBezTo>
                  <a:lnTo>
                    <a:pt x="3814" y="2574"/>
                  </a:lnTo>
                  <a:cubicBezTo>
                    <a:pt x="3632" y="2393"/>
                    <a:pt x="3632" y="2099"/>
                    <a:pt x="3814" y="1918"/>
                  </a:cubicBezTo>
                  <a:lnTo>
                    <a:pt x="4332" y="1399"/>
                  </a:lnTo>
                  <a:cubicBezTo>
                    <a:pt x="4652" y="1080"/>
                    <a:pt x="4652" y="561"/>
                    <a:pt x="4332" y="240"/>
                  </a:cubicBezTo>
                  <a:cubicBezTo>
                    <a:pt x="4172" y="80"/>
                    <a:pt x="3962" y="0"/>
                    <a:pt x="3752" y="0"/>
                  </a:cubicBezTo>
                  <a:cubicBezTo>
                    <a:pt x="3542" y="0"/>
                    <a:pt x="3333" y="80"/>
                    <a:pt x="3173" y="240"/>
                  </a:cubicBezTo>
                  <a:lnTo>
                    <a:pt x="2654" y="758"/>
                  </a:lnTo>
                  <a:cubicBezTo>
                    <a:pt x="2564" y="849"/>
                    <a:pt x="2445" y="895"/>
                    <a:pt x="2326" y="895"/>
                  </a:cubicBezTo>
                  <a:cubicBezTo>
                    <a:pt x="2207" y="895"/>
                    <a:pt x="2089" y="849"/>
                    <a:pt x="1999" y="758"/>
                  </a:cubicBezTo>
                  <a:lnTo>
                    <a:pt x="1480" y="240"/>
                  </a:lnTo>
                  <a:cubicBezTo>
                    <a:pt x="1320" y="80"/>
                    <a:pt x="1110" y="0"/>
                    <a:pt x="901"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8">
    <p:spTree>
      <p:nvGrpSpPr>
        <p:cNvPr id="847" name="Shape 847"/>
        <p:cNvGrpSpPr/>
        <p:nvPr/>
      </p:nvGrpSpPr>
      <p:grpSpPr>
        <a:xfrm>
          <a:off x="0" y="0"/>
          <a:ext cx="0" cy="0"/>
          <a:chOff x="0" y="0"/>
          <a:chExt cx="0" cy="0"/>
        </a:xfrm>
      </p:grpSpPr>
      <p:sp>
        <p:nvSpPr>
          <p:cNvPr id="848" name="Google Shape;848;p24"/>
          <p:cNvSpPr txBox="1"/>
          <p:nvPr>
            <p:ph type="title"/>
          </p:nvPr>
        </p:nvSpPr>
        <p:spPr>
          <a:xfrm>
            <a:off x="3982725" y="3100469"/>
            <a:ext cx="4389900" cy="404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2400"/>
              <a:buNone/>
              <a:defRPr sz="21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49" name="Google Shape;849;p24"/>
          <p:cNvSpPr txBox="1"/>
          <p:nvPr>
            <p:ph idx="1" type="subTitle"/>
          </p:nvPr>
        </p:nvSpPr>
        <p:spPr>
          <a:xfrm>
            <a:off x="3982725" y="1638931"/>
            <a:ext cx="4389900" cy="13821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1400"/>
              <a:buNone/>
              <a:defRPr sz="21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
  <p:cSld name="CUSTOM_4">
    <p:spTree>
      <p:nvGrpSpPr>
        <p:cNvPr id="850" name="Shape 850"/>
        <p:cNvGrpSpPr/>
        <p:nvPr/>
      </p:nvGrpSpPr>
      <p:grpSpPr>
        <a:xfrm>
          <a:off x="0" y="0"/>
          <a:ext cx="0" cy="0"/>
          <a:chOff x="0" y="0"/>
          <a:chExt cx="0" cy="0"/>
        </a:xfrm>
      </p:grpSpPr>
      <p:sp>
        <p:nvSpPr>
          <p:cNvPr id="851" name="Google Shape;851;p25"/>
          <p:cNvSpPr txBox="1"/>
          <p:nvPr>
            <p:ph type="title"/>
          </p:nvPr>
        </p:nvSpPr>
        <p:spPr>
          <a:xfrm>
            <a:off x="726275" y="999825"/>
            <a:ext cx="3507300" cy="825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6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852" name="Google Shape;852;p25"/>
          <p:cNvSpPr txBox="1"/>
          <p:nvPr>
            <p:ph idx="1" type="subTitle"/>
          </p:nvPr>
        </p:nvSpPr>
        <p:spPr>
          <a:xfrm>
            <a:off x="726275" y="1901800"/>
            <a:ext cx="3507300" cy="4233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53" name="Google Shape;853;p25"/>
          <p:cNvSpPr txBox="1"/>
          <p:nvPr>
            <p:ph idx="2" type="title"/>
          </p:nvPr>
        </p:nvSpPr>
        <p:spPr>
          <a:xfrm>
            <a:off x="4910425" y="999825"/>
            <a:ext cx="3507300" cy="825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6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854" name="Google Shape;854;p25"/>
          <p:cNvSpPr txBox="1"/>
          <p:nvPr>
            <p:ph idx="3" type="subTitle"/>
          </p:nvPr>
        </p:nvSpPr>
        <p:spPr>
          <a:xfrm>
            <a:off x="4910425" y="1901800"/>
            <a:ext cx="3507300" cy="4233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55" name="Google Shape;855;p25"/>
          <p:cNvSpPr txBox="1"/>
          <p:nvPr>
            <p:ph idx="4" type="title"/>
          </p:nvPr>
        </p:nvSpPr>
        <p:spPr>
          <a:xfrm>
            <a:off x="4910425" y="2818400"/>
            <a:ext cx="3507300" cy="825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6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856" name="Google Shape;856;p25"/>
          <p:cNvSpPr txBox="1"/>
          <p:nvPr>
            <p:ph idx="5" type="subTitle"/>
          </p:nvPr>
        </p:nvSpPr>
        <p:spPr>
          <a:xfrm>
            <a:off x="4910425" y="3720375"/>
            <a:ext cx="3507300" cy="4233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57" name="Google Shape;857;p25"/>
          <p:cNvSpPr txBox="1"/>
          <p:nvPr>
            <p:ph idx="6" type="title"/>
          </p:nvPr>
        </p:nvSpPr>
        <p:spPr>
          <a:xfrm>
            <a:off x="726275" y="2818400"/>
            <a:ext cx="3507300" cy="8259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6000"/>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858" name="Google Shape;858;p25"/>
          <p:cNvSpPr txBox="1"/>
          <p:nvPr>
            <p:ph idx="7" type="subTitle"/>
          </p:nvPr>
        </p:nvSpPr>
        <p:spPr>
          <a:xfrm>
            <a:off x="726275" y="3720375"/>
            <a:ext cx="3507300" cy="4233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400"/>
              <a:buNone/>
              <a:defRPr sz="1600"/>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grpSp>
        <p:nvGrpSpPr>
          <p:cNvPr id="859" name="Google Shape;859;p25"/>
          <p:cNvGrpSpPr/>
          <p:nvPr/>
        </p:nvGrpSpPr>
        <p:grpSpPr>
          <a:xfrm flipH="1">
            <a:off x="7243867" y="312369"/>
            <a:ext cx="1160803" cy="149474"/>
            <a:chOff x="7406117" y="503619"/>
            <a:chExt cx="1160803" cy="149474"/>
          </a:xfrm>
        </p:grpSpPr>
        <p:sp>
          <p:nvSpPr>
            <p:cNvPr id="860" name="Google Shape;860;p25"/>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25"/>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25"/>
            <p:cNvSpPr/>
            <p:nvPr/>
          </p:nvSpPr>
          <p:spPr>
            <a:xfrm>
              <a:off x="7946326" y="5036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63" name="Google Shape;863;p25"/>
          <p:cNvGrpSpPr/>
          <p:nvPr/>
        </p:nvGrpSpPr>
        <p:grpSpPr>
          <a:xfrm>
            <a:off x="713237" y="276512"/>
            <a:ext cx="1209043" cy="370651"/>
            <a:chOff x="7469012" y="531112"/>
            <a:chExt cx="1209043" cy="370651"/>
          </a:xfrm>
        </p:grpSpPr>
        <p:grpSp>
          <p:nvGrpSpPr>
            <p:cNvPr id="864" name="Google Shape;864;p25"/>
            <p:cNvGrpSpPr/>
            <p:nvPr/>
          </p:nvGrpSpPr>
          <p:grpSpPr>
            <a:xfrm>
              <a:off x="7877838" y="531112"/>
              <a:ext cx="457313" cy="370651"/>
              <a:chOff x="955700" y="-622436"/>
              <a:chExt cx="457313" cy="370651"/>
            </a:xfrm>
          </p:grpSpPr>
          <p:sp>
            <p:nvSpPr>
              <p:cNvPr id="865" name="Google Shape;865;p25"/>
              <p:cNvSpPr/>
              <p:nvPr/>
            </p:nvSpPr>
            <p:spPr>
              <a:xfrm>
                <a:off x="1243274" y="-622436"/>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25"/>
              <p:cNvSpPr/>
              <p:nvPr/>
            </p:nvSpPr>
            <p:spPr>
              <a:xfrm>
                <a:off x="1053673" y="-620166"/>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25"/>
              <p:cNvSpPr/>
              <p:nvPr/>
            </p:nvSpPr>
            <p:spPr>
              <a:xfrm>
                <a:off x="1024670" y="-582315"/>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25"/>
              <p:cNvSpPr/>
              <p:nvPr/>
            </p:nvSpPr>
            <p:spPr>
              <a:xfrm>
                <a:off x="955700" y="-436298"/>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69" name="Google Shape;869;p25"/>
            <p:cNvSpPr/>
            <p:nvPr/>
          </p:nvSpPr>
          <p:spPr>
            <a:xfrm>
              <a:off x="8559696" y="698402"/>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25"/>
            <p:cNvSpPr/>
            <p:nvPr/>
          </p:nvSpPr>
          <p:spPr>
            <a:xfrm>
              <a:off x="7469012" y="68500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4_1">
    <p:spTree>
      <p:nvGrpSpPr>
        <p:cNvPr id="871" name="Shape 871"/>
        <p:cNvGrpSpPr/>
        <p:nvPr/>
      </p:nvGrpSpPr>
      <p:grpSpPr>
        <a:xfrm>
          <a:off x="0" y="0"/>
          <a:ext cx="0" cy="0"/>
          <a:chOff x="0" y="0"/>
          <a:chExt cx="0" cy="0"/>
        </a:xfrm>
      </p:grpSpPr>
      <p:sp>
        <p:nvSpPr>
          <p:cNvPr id="872" name="Google Shape;872;p26"/>
          <p:cNvSpPr txBox="1"/>
          <p:nvPr>
            <p:ph type="title"/>
          </p:nvPr>
        </p:nvSpPr>
        <p:spPr>
          <a:xfrm>
            <a:off x="3886200" y="1557882"/>
            <a:ext cx="1371600" cy="52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873" name="Google Shape;873;p26"/>
          <p:cNvSpPr txBox="1"/>
          <p:nvPr>
            <p:ph idx="2" type="title"/>
          </p:nvPr>
        </p:nvSpPr>
        <p:spPr>
          <a:xfrm>
            <a:off x="6535950" y="1557882"/>
            <a:ext cx="1371600" cy="52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874" name="Google Shape;874;p26"/>
          <p:cNvSpPr txBox="1"/>
          <p:nvPr>
            <p:ph idx="3" type="title"/>
          </p:nvPr>
        </p:nvSpPr>
        <p:spPr>
          <a:xfrm>
            <a:off x="1236451" y="1557882"/>
            <a:ext cx="1371600" cy="5244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875" name="Google Shape;875;p26"/>
          <p:cNvSpPr txBox="1"/>
          <p:nvPr>
            <p:ph idx="4" type="title"/>
          </p:nvPr>
        </p:nvSpPr>
        <p:spPr>
          <a:xfrm>
            <a:off x="6019500" y="2536700"/>
            <a:ext cx="2404500" cy="5019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876" name="Google Shape;876;p26"/>
          <p:cNvSpPr txBox="1"/>
          <p:nvPr>
            <p:ph idx="5" type="title"/>
          </p:nvPr>
        </p:nvSpPr>
        <p:spPr>
          <a:xfrm>
            <a:off x="3369750" y="2536700"/>
            <a:ext cx="2404500" cy="5019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877" name="Google Shape;877;p26"/>
          <p:cNvSpPr txBox="1"/>
          <p:nvPr>
            <p:ph idx="1" type="subTitle"/>
          </p:nvPr>
        </p:nvSpPr>
        <p:spPr>
          <a:xfrm>
            <a:off x="720000" y="3317925"/>
            <a:ext cx="2404500" cy="826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78" name="Google Shape;878;p26"/>
          <p:cNvSpPr txBox="1"/>
          <p:nvPr>
            <p:ph idx="6" type="subTitle"/>
          </p:nvPr>
        </p:nvSpPr>
        <p:spPr>
          <a:xfrm>
            <a:off x="3369750" y="3317925"/>
            <a:ext cx="2404500" cy="826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79" name="Google Shape;879;p26"/>
          <p:cNvSpPr txBox="1"/>
          <p:nvPr>
            <p:ph idx="7" type="title"/>
          </p:nvPr>
        </p:nvSpPr>
        <p:spPr>
          <a:xfrm>
            <a:off x="720000" y="2536700"/>
            <a:ext cx="2404500" cy="501900"/>
          </a:xfrm>
          <a:prstGeom prst="rect">
            <a:avLst/>
          </a:prstGeom>
          <a:solidFill>
            <a:schemeClr val="accent1"/>
          </a:solidFill>
          <a:ln cap="flat" cmpd="sng" w="19050">
            <a:solidFill>
              <a:schemeClr val="dk1"/>
            </a:solidFill>
            <a:prstDash val="solid"/>
            <a:round/>
            <a:headEnd len="sm" w="sm" type="none"/>
            <a:tailEnd len="sm" w="sm" type="none"/>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880" name="Google Shape;880;p26"/>
          <p:cNvSpPr txBox="1"/>
          <p:nvPr>
            <p:ph idx="8" type="subTitle"/>
          </p:nvPr>
        </p:nvSpPr>
        <p:spPr>
          <a:xfrm>
            <a:off x="6019500" y="3317925"/>
            <a:ext cx="2404500" cy="826500"/>
          </a:xfrm>
          <a:prstGeom prst="rect">
            <a:avLst/>
          </a:prstGeom>
          <a:noFill/>
          <a:ln cap="flat" cmpd="sng" w="19050">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881" name="Google Shape;881;p26"/>
          <p:cNvSpPr txBox="1"/>
          <p:nvPr>
            <p:ph idx="9"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grpSp>
        <p:nvGrpSpPr>
          <p:cNvPr id="882" name="Google Shape;882;p26"/>
          <p:cNvGrpSpPr/>
          <p:nvPr/>
        </p:nvGrpSpPr>
        <p:grpSpPr>
          <a:xfrm flipH="1">
            <a:off x="-145342" y="1476424"/>
            <a:ext cx="789146" cy="370056"/>
            <a:chOff x="2608662" y="827362"/>
            <a:chExt cx="789146" cy="370056"/>
          </a:xfrm>
        </p:grpSpPr>
        <p:grpSp>
          <p:nvGrpSpPr>
            <p:cNvPr id="883" name="Google Shape;883;p26"/>
            <p:cNvGrpSpPr/>
            <p:nvPr/>
          </p:nvGrpSpPr>
          <p:grpSpPr>
            <a:xfrm>
              <a:off x="2796617" y="827362"/>
              <a:ext cx="601191" cy="368434"/>
              <a:chOff x="-4112725" y="1691025"/>
              <a:chExt cx="2381898" cy="1459722"/>
            </a:xfrm>
          </p:grpSpPr>
          <p:sp>
            <p:nvSpPr>
              <p:cNvPr id="884" name="Google Shape;884;p26"/>
              <p:cNvSpPr/>
              <p:nvPr/>
            </p:nvSpPr>
            <p:spPr>
              <a:xfrm>
                <a:off x="-4111422" y="1691025"/>
                <a:ext cx="2380592" cy="1377403"/>
              </a:xfrm>
              <a:custGeom>
                <a:rect b="b" l="l" r="r" t="t"/>
                <a:pathLst>
                  <a:path extrusionOk="0" h="6342" w="10961">
                    <a:moveTo>
                      <a:pt x="3623" y="0"/>
                    </a:moveTo>
                    <a:lnTo>
                      <a:pt x="1" y="2104"/>
                    </a:lnTo>
                    <a:lnTo>
                      <a:pt x="7338" y="6341"/>
                    </a:lnTo>
                    <a:lnTo>
                      <a:pt x="10960" y="4236"/>
                    </a:lnTo>
                    <a:lnTo>
                      <a:pt x="36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26"/>
              <p:cNvSpPr/>
              <p:nvPr/>
            </p:nvSpPr>
            <p:spPr>
              <a:xfrm>
                <a:off x="-2518783" y="2611036"/>
                <a:ext cx="787956" cy="539711"/>
              </a:xfrm>
              <a:custGeom>
                <a:rect b="b" l="l" r="r" t="t"/>
                <a:pathLst>
                  <a:path extrusionOk="0" h="2485" w="3628">
                    <a:moveTo>
                      <a:pt x="3627" y="0"/>
                    </a:moveTo>
                    <a:lnTo>
                      <a:pt x="5" y="2105"/>
                    </a:lnTo>
                    <a:lnTo>
                      <a:pt x="0" y="2484"/>
                    </a:lnTo>
                    <a:lnTo>
                      <a:pt x="3622" y="380"/>
                    </a:lnTo>
                    <a:lnTo>
                      <a:pt x="362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26"/>
              <p:cNvSpPr/>
              <p:nvPr/>
            </p:nvSpPr>
            <p:spPr>
              <a:xfrm>
                <a:off x="-4112725" y="2147990"/>
                <a:ext cx="1595025" cy="1002755"/>
              </a:xfrm>
              <a:custGeom>
                <a:rect b="b" l="l" r="r" t="t"/>
                <a:pathLst>
                  <a:path extrusionOk="0" h="4617" w="7344">
                    <a:moveTo>
                      <a:pt x="7" y="0"/>
                    </a:moveTo>
                    <a:lnTo>
                      <a:pt x="1" y="381"/>
                    </a:lnTo>
                    <a:lnTo>
                      <a:pt x="7339" y="4616"/>
                    </a:lnTo>
                    <a:lnTo>
                      <a:pt x="7344" y="4237"/>
                    </a:lnTo>
                    <a:lnTo>
                      <a:pt x="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26"/>
              <p:cNvSpPr/>
              <p:nvPr/>
            </p:nvSpPr>
            <p:spPr>
              <a:xfrm>
                <a:off x="-3609718" y="1978148"/>
                <a:ext cx="1386091" cy="802508"/>
              </a:xfrm>
              <a:custGeom>
                <a:rect b="b" l="l" r="r" t="t"/>
                <a:pathLst>
                  <a:path extrusionOk="0" h="3695" w="6382">
                    <a:moveTo>
                      <a:pt x="3164" y="1033"/>
                    </a:moveTo>
                    <a:cubicBezTo>
                      <a:pt x="3510" y="1033"/>
                      <a:pt x="3857" y="1109"/>
                      <a:pt x="4123" y="1262"/>
                    </a:cubicBezTo>
                    <a:cubicBezTo>
                      <a:pt x="4652" y="1569"/>
                      <a:pt x="4656" y="2065"/>
                      <a:pt x="4128" y="2372"/>
                    </a:cubicBezTo>
                    <a:cubicBezTo>
                      <a:pt x="3865" y="2525"/>
                      <a:pt x="3519" y="2602"/>
                      <a:pt x="3173" y="2602"/>
                    </a:cubicBezTo>
                    <a:cubicBezTo>
                      <a:pt x="2826" y="2602"/>
                      <a:pt x="2479" y="2525"/>
                      <a:pt x="2215" y="2372"/>
                    </a:cubicBezTo>
                    <a:lnTo>
                      <a:pt x="2213" y="2372"/>
                    </a:lnTo>
                    <a:cubicBezTo>
                      <a:pt x="1684" y="2065"/>
                      <a:pt x="1681" y="1569"/>
                      <a:pt x="2208" y="1262"/>
                    </a:cubicBezTo>
                    <a:cubicBezTo>
                      <a:pt x="2471" y="1109"/>
                      <a:pt x="2817" y="1033"/>
                      <a:pt x="3164" y="1033"/>
                    </a:cubicBezTo>
                    <a:close/>
                    <a:moveTo>
                      <a:pt x="2370" y="1"/>
                    </a:moveTo>
                    <a:cubicBezTo>
                      <a:pt x="2082" y="75"/>
                      <a:pt x="1771" y="112"/>
                      <a:pt x="1461" y="112"/>
                    </a:cubicBezTo>
                    <a:cubicBezTo>
                      <a:pt x="1204" y="112"/>
                      <a:pt x="947" y="87"/>
                      <a:pt x="702" y="36"/>
                    </a:cubicBezTo>
                    <a:lnTo>
                      <a:pt x="9" y="438"/>
                    </a:lnTo>
                    <a:cubicBezTo>
                      <a:pt x="193" y="729"/>
                      <a:pt x="190" y="1051"/>
                      <a:pt x="0" y="1341"/>
                    </a:cubicBezTo>
                    <a:lnTo>
                      <a:pt x="4076" y="3695"/>
                    </a:lnTo>
                    <a:cubicBezTo>
                      <a:pt x="4340" y="3638"/>
                      <a:pt x="4609" y="3609"/>
                      <a:pt x="4877" y="3609"/>
                    </a:cubicBezTo>
                    <a:cubicBezTo>
                      <a:pt x="5092" y="3609"/>
                      <a:pt x="5307" y="3628"/>
                      <a:pt x="5520" y="3664"/>
                    </a:cubicBezTo>
                    <a:lnTo>
                      <a:pt x="6288" y="3218"/>
                    </a:lnTo>
                    <a:cubicBezTo>
                      <a:pt x="6134" y="2922"/>
                      <a:pt x="6166" y="2602"/>
                      <a:pt x="6381" y="2318"/>
                    </a:cubicBezTo>
                    <a:lnTo>
                      <a:pt x="2370"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26"/>
              <p:cNvSpPr/>
              <p:nvPr/>
            </p:nvSpPr>
            <p:spPr>
              <a:xfrm>
                <a:off x="-3083254" y="2270702"/>
                <a:ext cx="323392" cy="187650"/>
              </a:xfrm>
              <a:custGeom>
                <a:rect b="b" l="l" r="r" t="t"/>
                <a:pathLst>
                  <a:path extrusionOk="0" h="864" w="1489">
                    <a:moveTo>
                      <a:pt x="1337" y="0"/>
                    </a:moveTo>
                    <a:lnTo>
                      <a:pt x="1249" y="50"/>
                    </a:lnTo>
                    <a:cubicBezTo>
                      <a:pt x="1190" y="29"/>
                      <a:pt x="1127" y="18"/>
                      <a:pt x="1065" y="18"/>
                    </a:cubicBezTo>
                    <a:cubicBezTo>
                      <a:pt x="1045" y="18"/>
                      <a:pt x="1026" y="19"/>
                      <a:pt x="1007" y="21"/>
                    </a:cubicBezTo>
                    <a:cubicBezTo>
                      <a:pt x="920" y="32"/>
                      <a:pt x="838" y="62"/>
                      <a:pt x="764" y="106"/>
                    </a:cubicBezTo>
                    <a:cubicBezTo>
                      <a:pt x="708" y="138"/>
                      <a:pt x="669" y="171"/>
                      <a:pt x="646" y="205"/>
                    </a:cubicBezTo>
                    <a:cubicBezTo>
                      <a:pt x="625" y="235"/>
                      <a:pt x="613" y="269"/>
                      <a:pt x="608" y="306"/>
                    </a:cubicBezTo>
                    <a:cubicBezTo>
                      <a:pt x="605" y="338"/>
                      <a:pt x="607" y="371"/>
                      <a:pt x="614" y="404"/>
                    </a:cubicBezTo>
                    <a:cubicBezTo>
                      <a:pt x="620" y="435"/>
                      <a:pt x="624" y="467"/>
                      <a:pt x="627" y="498"/>
                    </a:cubicBezTo>
                    <a:cubicBezTo>
                      <a:pt x="629" y="528"/>
                      <a:pt x="624" y="557"/>
                      <a:pt x="613" y="585"/>
                    </a:cubicBezTo>
                    <a:cubicBezTo>
                      <a:pt x="602" y="612"/>
                      <a:pt x="576" y="638"/>
                      <a:pt x="535" y="662"/>
                    </a:cubicBezTo>
                    <a:cubicBezTo>
                      <a:pt x="500" y="683"/>
                      <a:pt x="460" y="697"/>
                      <a:pt x="419" y="699"/>
                    </a:cubicBezTo>
                    <a:cubicBezTo>
                      <a:pt x="385" y="698"/>
                      <a:pt x="352" y="689"/>
                      <a:pt x="323" y="672"/>
                    </a:cubicBezTo>
                    <a:cubicBezTo>
                      <a:pt x="293" y="656"/>
                      <a:pt x="277" y="638"/>
                      <a:pt x="277" y="618"/>
                    </a:cubicBezTo>
                    <a:cubicBezTo>
                      <a:pt x="277" y="597"/>
                      <a:pt x="298" y="574"/>
                      <a:pt x="341" y="549"/>
                    </a:cubicBezTo>
                    <a:lnTo>
                      <a:pt x="433" y="496"/>
                    </a:lnTo>
                    <a:lnTo>
                      <a:pt x="257" y="394"/>
                    </a:lnTo>
                    <a:lnTo>
                      <a:pt x="175" y="441"/>
                    </a:lnTo>
                    <a:cubicBezTo>
                      <a:pt x="95" y="487"/>
                      <a:pt x="47" y="535"/>
                      <a:pt x="30" y="582"/>
                    </a:cubicBezTo>
                    <a:cubicBezTo>
                      <a:pt x="14" y="631"/>
                      <a:pt x="33" y="679"/>
                      <a:pt x="87" y="725"/>
                    </a:cubicBezTo>
                    <a:lnTo>
                      <a:pt x="0" y="776"/>
                    </a:lnTo>
                    <a:lnTo>
                      <a:pt x="154" y="864"/>
                    </a:lnTo>
                    <a:lnTo>
                      <a:pt x="240" y="814"/>
                    </a:lnTo>
                    <a:cubicBezTo>
                      <a:pt x="301" y="838"/>
                      <a:pt x="365" y="850"/>
                      <a:pt x="431" y="850"/>
                    </a:cubicBezTo>
                    <a:cubicBezTo>
                      <a:pt x="449" y="850"/>
                      <a:pt x="468" y="849"/>
                      <a:pt x="487" y="847"/>
                    </a:cubicBezTo>
                    <a:cubicBezTo>
                      <a:pt x="574" y="836"/>
                      <a:pt x="658" y="808"/>
                      <a:pt x="733" y="763"/>
                    </a:cubicBezTo>
                    <a:cubicBezTo>
                      <a:pt x="790" y="730"/>
                      <a:pt x="830" y="697"/>
                      <a:pt x="851" y="663"/>
                    </a:cubicBezTo>
                    <a:cubicBezTo>
                      <a:pt x="873" y="633"/>
                      <a:pt x="885" y="598"/>
                      <a:pt x="889" y="562"/>
                    </a:cubicBezTo>
                    <a:cubicBezTo>
                      <a:pt x="892" y="529"/>
                      <a:pt x="890" y="496"/>
                      <a:pt x="883" y="464"/>
                    </a:cubicBezTo>
                    <a:cubicBezTo>
                      <a:pt x="876" y="434"/>
                      <a:pt x="872" y="402"/>
                      <a:pt x="869" y="370"/>
                    </a:cubicBezTo>
                    <a:cubicBezTo>
                      <a:pt x="868" y="341"/>
                      <a:pt x="873" y="310"/>
                      <a:pt x="884" y="283"/>
                    </a:cubicBezTo>
                    <a:cubicBezTo>
                      <a:pt x="894" y="255"/>
                      <a:pt x="919" y="230"/>
                      <a:pt x="960" y="206"/>
                    </a:cubicBezTo>
                    <a:cubicBezTo>
                      <a:pt x="995" y="184"/>
                      <a:pt x="1035" y="171"/>
                      <a:pt x="1077" y="168"/>
                    </a:cubicBezTo>
                    <a:cubicBezTo>
                      <a:pt x="1079" y="168"/>
                      <a:pt x="1081" y="168"/>
                      <a:pt x="1082" y="168"/>
                    </a:cubicBezTo>
                    <a:cubicBezTo>
                      <a:pt x="1114" y="168"/>
                      <a:pt x="1144" y="177"/>
                      <a:pt x="1171" y="193"/>
                    </a:cubicBezTo>
                    <a:cubicBezTo>
                      <a:pt x="1201" y="210"/>
                      <a:pt x="1215" y="227"/>
                      <a:pt x="1214" y="248"/>
                    </a:cubicBezTo>
                    <a:cubicBezTo>
                      <a:pt x="1213" y="268"/>
                      <a:pt x="1190" y="290"/>
                      <a:pt x="1147" y="315"/>
                    </a:cubicBezTo>
                    <a:lnTo>
                      <a:pt x="1100" y="343"/>
                    </a:lnTo>
                    <a:lnTo>
                      <a:pt x="1277" y="445"/>
                    </a:lnTo>
                    <a:lnTo>
                      <a:pt x="1314" y="425"/>
                    </a:lnTo>
                    <a:cubicBezTo>
                      <a:pt x="1395" y="377"/>
                      <a:pt x="1441" y="329"/>
                      <a:pt x="1458" y="281"/>
                    </a:cubicBezTo>
                    <a:cubicBezTo>
                      <a:pt x="1474" y="233"/>
                      <a:pt x="1455" y="186"/>
                      <a:pt x="1401" y="139"/>
                    </a:cubicBezTo>
                    <a:lnTo>
                      <a:pt x="1489" y="89"/>
                    </a:lnTo>
                    <a:lnTo>
                      <a:pt x="133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9" name="Google Shape;889;p26"/>
            <p:cNvSpPr/>
            <p:nvPr/>
          </p:nvSpPr>
          <p:spPr>
            <a:xfrm>
              <a:off x="2608662" y="1079037"/>
              <a:ext cx="118381" cy="118381"/>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0" name="Google Shape;890;p26"/>
          <p:cNvGrpSpPr/>
          <p:nvPr/>
        </p:nvGrpSpPr>
        <p:grpSpPr>
          <a:xfrm>
            <a:off x="2301077" y="4428997"/>
            <a:ext cx="1585128" cy="350005"/>
            <a:chOff x="7010771" y="697150"/>
            <a:chExt cx="1678628" cy="370650"/>
          </a:xfrm>
        </p:grpSpPr>
        <p:grpSp>
          <p:nvGrpSpPr>
            <p:cNvPr id="891" name="Google Shape;891;p26"/>
            <p:cNvGrpSpPr/>
            <p:nvPr/>
          </p:nvGrpSpPr>
          <p:grpSpPr>
            <a:xfrm>
              <a:off x="7873613" y="697150"/>
              <a:ext cx="457313" cy="370650"/>
              <a:chOff x="1298600" y="-919198"/>
              <a:chExt cx="457313" cy="370650"/>
            </a:xfrm>
          </p:grpSpPr>
          <p:sp>
            <p:nvSpPr>
              <p:cNvPr id="892" name="Google Shape;892;p26"/>
              <p:cNvSpPr/>
              <p:nvPr/>
            </p:nvSpPr>
            <p:spPr>
              <a:xfrm>
                <a:off x="1586174" y="-919198"/>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26"/>
              <p:cNvSpPr/>
              <p:nvPr/>
            </p:nvSpPr>
            <p:spPr>
              <a:xfrm>
                <a:off x="1396573" y="-916929"/>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26"/>
              <p:cNvSpPr/>
              <p:nvPr/>
            </p:nvSpPr>
            <p:spPr>
              <a:xfrm>
                <a:off x="1367570" y="-879078"/>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26"/>
              <p:cNvSpPr/>
              <p:nvPr/>
            </p:nvSpPr>
            <p:spPr>
              <a:xfrm>
                <a:off x="1298600" y="-733060"/>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96" name="Google Shape;896;p26"/>
            <p:cNvSpPr/>
            <p:nvPr/>
          </p:nvSpPr>
          <p:spPr>
            <a:xfrm>
              <a:off x="7010771" y="858027"/>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26"/>
            <p:cNvSpPr/>
            <p:nvPr/>
          </p:nvSpPr>
          <p:spPr>
            <a:xfrm>
              <a:off x="7426687" y="84300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26"/>
            <p:cNvSpPr/>
            <p:nvPr/>
          </p:nvSpPr>
          <p:spPr>
            <a:xfrm>
              <a:off x="8545064" y="842994"/>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8" name="Shape 108"/>
        <p:cNvGrpSpPr/>
        <p:nvPr/>
      </p:nvGrpSpPr>
      <p:grpSpPr>
        <a:xfrm>
          <a:off x="0" y="0"/>
          <a:ext cx="0" cy="0"/>
          <a:chOff x="0" y="0"/>
          <a:chExt cx="0" cy="0"/>
        </a:xfrm>
      </p:grpSpPr>
      <p:sp>
        <p:nvSpPr>
          <p:cNvPr id="109" name="Google Shape;109;p46"/>
          <p:cNvSpPr txBox="1"/>
          <p:nvPr>
            <p:ph idx="1" type="subTitle"/>
          </p:nvPr>
        </p:nvSpPr>
        <p:spPr>
          <a:xfrm>
            <a:off x="1207185" y="2550075"/>
            <a:ext cx="29817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110" name="Google Shape;110;p46"/>
          <p:cNvSpPr txBox="1"/>
          <p:nvPr>
            <p:ph idx="2" type="subTitle"/>
          </p:nvPr>
        </p:nvSpPr>
        <p:spPr>
          <a:xfrm>
            <a:off x="4955103" y="2550075"/>
            <a:ext cx="2981700" cy="4617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1"/>
              </a:buClr>
              <a:buSzPts val="2400"/>
              <a:buFont typeface="Montserrat"/>
              <a:buNone/>
              <a:defRPr b="1" sz="1800">
                <a:solidFill>
                  <a:schemeClr val="dk1"/>
                </a:solidFill>
                <a:latin typeface="Montserrat"/>
                <a:ea typeface="Montserrat"/>
                <a:cs typeface="Montserrat"/>
                <a:sym typeface="Montserrat"/>
              </a:defRPr>
            </a:lvl1pPr>
            <a:lvl2pPr lvl="1"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2pPr>
            <a:lvl3pPr lvl="2"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3pPr>
            <a:lvl4pPr lvl="3"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4pPr>
            <a:lvl5pPr lvl="4"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5pPr>
            <a:lvl6pPr lvl="5"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6pPr>
            <a:lvl7pPr lvl="6"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7pPr>
            <a:lvl8pPr lvl="7"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8pPr>
            <a:lvl9pPr lvl="8" algn="ctr">
              <a:lnSpc>
                <a:spcPct val="100000"/>
              </a:lnSpc>
              <a:spcBef>
                <a:spcPts val="0"/>
              </a:spcBef>
              <a:spcAft>
                <a:spcPts val="0"/>
              </a:spcAft>
              <a:buClr>
                <a:schemeClr val="dk1"/>
              </a:buClr>
              <a:buSzPts val="2400"/>
              <a:buFont typeface="Montserrat"/>
              <a:buNone/>
              <a:defRPr sz="2400">
                <a:solidFill>
                  <a:schemeClr val="dk1"/>
                </a:solidFill>
                <a:latin typeface="Montserrat"/>
                <a:ea typeface="Montserrat"/>
                <a:cs typeface="Montserrat"/>
                <a:sym typeface="Montserrat"/>
              </a:defRPr>
            </a:lvl9pPr>
          </a:lstStyle>
          <a:p/>
        </p:txBody>
      </p:sp>
      <p:sp>
        <p:nvSpPr>
          <p:cNvPr id="111" name="Google Shape;111;p46"/>
          <p:cNvSpPr txBox="1"/>
          <p:nvPr>
            <p:ph idx="3" type="subTitle"/>
          </p:nvPr>
        </p:nvSpPr>
        <p:spPr>
          <a:xfrm>
            <a:off x="1207197" y="3036850"/>
            <a:ext cx="2981700" cy="1108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2" name="Google Shape;112;p46"/>
          <p:cNvSpPr txBox="1"/>
          <p:nvPr>
            <p:ph idx="4" type="subTitle"/>
          </p:nvPr>
        </p:nvSpPr>
        <p:spPr>
          <a:xfrm>
            <a:off x="4955115" y="3036850"/>
            <a:ext cx="2981700" cy="1108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113" name="Google Shape;113;p46"/>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grpSp>
        <p:nvGrpSpPr>
          <p:cNvPr id="114" name="Google Shape;114;p46"/>
          <p:cNvGrpSpPr/>
          <p:nvPr/>
        </p:nvGrpSpPr>
        <p:grpSpPr>
          <a:xfrm>
            <a:off x="377575" y="-89411"/>
            <a:ext cx="8468175" cy="5316751"/>
            <a:chOff x="377575" y="-89411"/>
            <a:chExt cx="8468175" cy="5316751"/>
          </a:xfrm>
        </p:grpSpPr>
        <p:grpSp>
          <p:nvGrpSpPr>
            <p:cNvPr id="115" name="Google Shape;115;p46"/>
            <p:cNvGrpSpPr/>
            <p:nvPr/>
          </p:nvGrpSpPr>
          <p:grpSpPr>
            <a:xfrm>
              <a:off x="6961909" y="-89411"/>
              <a:ext cx="777449" cy="404251"/>
              <a:chOff x="-794166" y="-3748111"/>
              <a:chExt cx="777449" cy="404251"/>
            </a:xfrm>
          </p:grpSpPr>
          <p:sp>
            <p:nvSpPr>
              <p:cNvPr id="116" name="Google Shape;116;p46"/>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7" name="Google Shape;117;p46"/>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8" name="Google Shape;118;p46"/>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 name="Google Shape;119;p46"/>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0" name="Google Shape;120;p46"/>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1" name="Google Shape;121;p46"/>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 name="Google Shape;122;p46"/>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3" name="Google Shape;123;p46"/>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 name="Google Shape;124;p46"/>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5" name="Google Shape;125;p46"/>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6" name="Google Shape;126;p46"/>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7" name="Google Shape;127;p46"/>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8" name="Google Shape;128;p46"/>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9" name="Google Shape;129;p46"/>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0" name="Google Shape;130;p46"/>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131" name="Google Shape;131;p46"/>
            <p:cNvSpPr/>
            <p:nvPr/>
          </p:nvSpPr>
          <p:spPr>
            <a:xfrm>
              <a:off x="1308675" y="257650"/>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132" name="Google Shape;132;p46"/>
            <p:cNvSpPr/>
            <p:nvPr/>
          </p:nvSpPr>
          <p:spPr>
            <a:xfrm>
              <a:off x="8711950" y="154181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133" name="Google Shape;133;p46"/>
            <p:cNvGrpSpPr/>
            <p:nvPr/>
          </p:nvGrpSpPr>
          <p:grpSpPr>
            <a:xfrm>
              <a:off x="4183284" y="4823089"/>
              <a:ext cx="777449" cy="404251"/>
              <a:chOff x="-794166" y="-3748111"/>
              <a:chExt cx="777449" cy="404251"/>
            </a:xfrm>
          </p:grpSpPr>
          <p:sp>
            <p:nvSpPr>
              <p:cNvPr id="134" name="Google Shape;134;p46"/>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5" name="Google Shape;135;p46"/>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6" name="Google Shape;136;p46"/>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7" name="Google Shape;137;p46"/>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8" name="Google Shape;138;p46"/>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9" name="Google Shape;139;p46"/>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0" name="Google Shape;140;p46"/>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1" name="Google Shape;141;p46"/>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2" name="Google Shape;142;p46"/>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3" name="Google Shape;143;p46"/>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4" name="Google Shape;144;p46"/>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 name="Google Shape;145;p46"/>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6" name="Google Shape;146;p46"/>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7" name="Google Shape;147;p46"/>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8" name="Google Shape;148;p46"/>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149" name="Google Shape;149;p46"/>
            <p:cNvSpPr/>
            <p:nvPr/>
          </p:nvSpPr>
          <p:spPr>
            <a:xfrm>
              <a:off x="377575" y="45415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150" name="Google Shape;150;p46"/>
          <p:cNvGrpSpPr/>
          <p:nvPr/>
        </p:nvGrpSpPr>
        <p:grpSpPr>
          <a:xfrm>
            <a:off x="-676700" y="1017714"/>
            <a:ext cx="9668321" cy="3985233"/>
            <a:chOff x="-676700" y="1017714"/>
            <a:chExt cx="9668321" cy="3985233"/>
          </a:xfrm>
        </p:grpSpPr>
        <p:sp>
          <p:nvSpPr>
            <p:cNvPr id="151" name="Google Shape;151;p46"/>
            <p:cNvSpPr/>
            <p:nvPr/>
          </p:nvSpPr>
          <p:spPr>
            <a:xfrm flipH="1">
              <a:off x="-676700" y="1017714"/>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152" name="Google Shape;152;p46"/>
            <p:cNvGrpSpPr/>
            <p:nvPr/>
          </p:nvGrpSpPr>
          <p:grpSpPr>
            <a:xfrm>
              <a:off x="8494645" y="4504703"/>
              <a:ext cx="496976" cy="498244"/>
              <a:chOff x="-1591550" y="3597475"/>
              <a:chExt cx="293825" cy="294575"/>
            </a:xfrm>
          </p:grpSpPr>
          <p:sp>
            <p:nvSpPr>
              <p:cNvPr id="153" name="Google Shape;153;p46"/>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 name="Google Shape;154;p46"/>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p46"/>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899" name="Shape 899"/>
        <p:cNvGrpSpPr/>
        <p:nvPr/>
      </p:nvGrpSpPr>
      <p:grpSpPr>
        <a:xfrm>
          <a:off x="0" y="0"/>
          <a:ext cx="0" cy="0"/>
          <a:chOff x="0" y="0"/>
          <a:chExt cx="0" cy="0"/>
        </a:xfrm>
      </p:grpSpPr>
      <p:sp>
        <p:nvSpPr>
          <p:cNvPr id="900" name="Google Shape;900;p2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01" name="Google Shape;901;p27"/>
          <p:cNvSpPr txBox="1"/>
          <p:nvPr>
            <p:ph idx="2" type="title"/>
          </p:nvPr>
        </p:nvSpPr>
        <p:spPr>
          <a:xfrm>
            <a:off x="2584650" y="2257038"/>
            <a:ext cx="1897500" cy="480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02" name="Google Shape;902;p27"/>
          <p:cNvSpPr txBox="1"/>
          <p:nvPr>
            <p:ph idx="3" type="title"/>
          </p:nvPr>
        </p:nvSpPr>
        <p:spPr>
          <a:xfrm>
            <a:off x="6519450" y="2257038"/>
            <a:ext cx="1897500" cy="480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03" name="Google Shape;903;p27"/>
          <p:cNvSpPr txBox="1"/>
          <p:nvPr>
            <p:ph idx="1" type="subTitle"/>
          </p:nvPr>
        </p:nvSpPr>
        <p:spPr>
          <a:xfrm>
            <a:off x="2584650" y="2669997"/>
            <a:ext cx="1897200" cy="77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Arial"/>
              <a:buChar char="•"/>
              <a:defRPr/>
            </a:lvl1pPr>
            <a:lvl2pPr lvl="1" algn="ctr">
              <a:lnSpc>
                <a:spcPct val="115000"/>
              </a:lnSpc>
              <a:spcBef>
                <a:spcPts val="0"/>
              </a:spcBef>
              <a:spcAft>
                <a:spcPts val="0"/>
              </a:spcAft>
              <a:buClr>
                <a:schemeClr val="dk1"/>
              </a:buClr>
              <a:buSzPts val="1400"/>
              <a:buFont typeface="Arial"/>
              <a:buChar char="○"/>
              <a:defRPr/>
            </a:lvl2pPr>
            <a:lvl3pPr lvl="2" algn="ctr">
              <a:lnSpc>
                <a:spcPct val="115000"/>
              </a:lnSpc>
              <a:spcBef>
                <a:spcPts val="0"/>
              </a:spcBef>
              <a:spcAft>
                <a:spcPts val="0"/>
              </a:spcAft>
              <a:buClr>
                <a:schemeClr val="dk1"/>
              </a:buClr>
              <a:buSzPts val="1400"/>
              <a:buFont typeface="Arial"/>
              <a:buChar char="■"/>
              <a:defRPr/>
            </a:lvl3pPr>
            <a:lvl4pPr lvl="3" algn="ctr">
              <a:lnSpc>
                <a:spcPct val="115000"/>
              </a:lnSpc>
              <a:spcBef>
                <a:spcPts val="0"/>
              </a:spcBef>
              <a:spcAft>
                <a:spcPts val="0"/>
              </a:spcAft>
              <a:buClr>
                <a:schemeClr val="dk1"/>
              </a:buClr>
              <a:buSzPts val="1400"/>
              <a:buFont typeface="Arial"/>
              <a:buChar char="●"/>
              <a:defRPr/>
            </a:lvl4pPr>
            <a:lvl5pPr lvl="4" algn="ctr">
              <a:lnSpc>
                <a:spcPct val="115000"/>
              </a:lnSpc>
              <a:spcBef>
                <a:spcPts val="0"/>
              </a:spcBef>
              <a:spcAft>
                <a:spcPts val="0"/>
              </a:spcAft>
              <a:buClr>
                <a:schemeClr val="dk1"/>
              </a:buClr>
              <a:buSzPts val="1400"/>
              <a:buFont typeface="Arial"/>
              <a:buChar char="○"/>
              <a:defRPr/>
            </a:lvl5pPr>
            <a:lvl6pPr lvl="5" algn="ctr">
              <a:lnSpc>
                <a:spcPct val="115000"/>
              </a:lnSpc>
              <a:spcBef>
                <a:spcPts val="0"/>
              </a:spcBef>
              <a:spcAft>
                <a:spcPts val="0"/>
              </a:spcAft>
              <a:buClr>
                <a:schemeClr val="dk1"/>
              </a:buClr>
              <a:buSzPts val="1400"/>
              <a:buFont typeface="Arial"/>
              <a:buChar char="■"/>
              <a:defRPr/>
            </a:lvl6pPr>
            <a:lvl7pPr lvl="6" algn="ctr">
              <a:lnSpc>
                <a:spcPct val="115000"/>
              </a:lnSpc>
              <a:spcBef>
                <a:spcPts val="0"/>
              </a:spcBef>
              <a:spcAft>
                <a:spcPts val="0"/>
              </a:spcAft>
              <a:buClr>
                <a:schemeClr val="dk1"/>
              </a:buClr>
              <a:buSzPts val="1400"/>
              <a:buFont typeface="Arial"/>
              <a:buChar char="●"/>
              <a:defRPr/>
            </a:lvl7pPr>
            <a:lvl8pPr lvl="7" algn="ctr">
              <a:lnSpc>
                <a:spcPct val="115000"/>
              </a:lnSpc>
              <a:spcBef>
                <a:spcPts val="0"/>
              </a:spcBef>
              <a:spcAft>
                <a:spcPts val="0"/>
              </a:spcAft>
              <a:buClr>
                <a:schemeClr val="dk1"/>
              </a:buClr>
              <a:buSzPts val="1400"/>
              <a:buFont typeface="Arial"/>
              <a:buChar char="○"/>
              <a:defRPr/>
            </a:lvl8pPr>
            <a:lvl9pPr lvl="8" algn="ctr">
              <a:lnSpc>
                <a:spcPct val="115000"/>
              </a:lnSpc>
              <a:spcBef>
                <a:spcPts val="0"/>
              </a:spcBef>
              <a:spcAft>
                <a:spcPts val="0"/>
              </a:spcAft>
              <a:buClr>
                <a:schemeClr val="dk1"/>
              </a:buClr>
              <a:buSzPts val="1400"/>
              <a:buFont typeface="Arial"/>
              <a:buChar char="■"/>
              <a:defRPr/>
            </a:lvl9pPr>
          </a:lstStyle>
          <a:p/>
        </p:txBody>
      </p:sp>
      <p:sp>
        <p:nvSpPr>
          <p:cNvPr id="904" name="Google Shape;904;p27"/>
          <p:cNvSpPr txBox="1"/>
          <p:nvPr>
            <p:ph idx="4" type="subTitle"/>
          </p:nvPr>
        </p:nvSpPr>
        <p:spPr>
          <a:xfrm>
            <a:off x="6519750" y="2669997"/>
            <a:ext cx="1897500" cy="777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1"/>
              </a:buClr>
              <a:buSzPts val="1400"/>
              <a:buFont typeface="Arial"/>
              <a:buChar char="•"/>
              <a:defRPr/>
            </a:lvl1pPr>
            <a:lvl2pPr lvl="1" algn="ctr">
              <a:lnSpc>
                <a:spcPct val="115000"/>
              </a:lnSpc>
              <a:spcBef>
                <a:spcPts val="0"/>
              </a:spcBef>
              <a:spcAft>
                <a:spcPts val="0"/>
              </a:spcAft>
              <a:buClr>
                <a:schemeClr val="dk1"/>
              </a:buClr>
              <a:buSzPts val="1400"/>
              <a:buFont typeface="Arial"/>
              <a:buChar char="○"/>
              <a:defRPr/>
            </a:lvl2pPr>
            <a:lvl3pPr lvl="2" algn="ctr">
              <a:lnSpc>
                <a:spcPct val="115000"/>
              </a:lnSpc>
              <a:spcBef>
                <a:spcPts val="0"/>
              </a:spcBef>
              <a:spcAft>
                <a:spcPts val="0"/>
              </a:spcAft>
              <a:buClr>
                <a:schemeClr val="dk1"/>
              </a:buClr>
              <a:buSzPts val="1400"/>
              <a:buFont typeface="Arial"/>
              <a:buChar char="■"/>
              <a:defRPr/>
            </a:lvl3pPr>
            <a:lvl4pPr lvl="3" algn="ctr">
              <a:lnSpc>
                <a:spcPct val="115000"/>
              </a:lnSpc>
              <a:spcBef>
                <a:spcPts val="0"/>
              </a:spcBef>
              <a:spcAft>
                <a:spcPts val="0"/>
              </a:spcAft>
              <a:buClr>
                <a:schemeClr val="dk1"/>
              </a:buClr>
              <a:buSzPts val="1400"/>
              <a:buFont typeface="Arial"/>
              <a:buChar char="●"/>
              <a:defRPr/>
            </a:lvl4pPr>
            <a:lvl5pPr lvl="4" algn="ctr">
              <a:lnSpc>
                <a:spcPct val="115000"/>
              </a:lnSpc>
              <a:spcBef>
                <a:spcPts val="0"/>
              </a:spcBef>
              <a:spcAft>
                <a:spcPts val="0"/>
              </a:spcAft>
              <a:buClr>
                <a:schemeClr val="dk1"/>
              </a:buClr>
              <a:buSzPts val="1400"/>
              <a:buFont typeface="Arial"/>
              <a:buChar char="○"/>
              <a:defRPr/>
            </a:lvl5pPr>
            <a:lvl6pPr lvl="5" algn="ctr">
              <a:lnSpc>
                <a:spcPct val="115000"/>
              </a:lnSpc>
              <a:spcBef>
                <a:spcPts val="0"/>
              </a:spcBef>
              <a:spcAft>
                <a:spcPts val="0"/>
              </a:spcAft>
              <a:buClr>
                <a:schemeClr val="dk1"/>
              </a:buClr>
              <a:buSzPts val="1400"/>
              <a:buFont typeface="Arial"/>
              <a:buChar char="■"/>
              <a:defRPr/>
            </a:lvl6pPr>
            <a:lvl7pPr lvl="6" algn="ctr">
              <a:lnSpc>
                <a:spcPct val="115000"/>
              </a:lnSpc>
              <a:spcBef>
                <a:spcPts val="0"/>
              </a:spcBef>
              <a:spcAft>
                <a:spcPts val="0"/>
              </a:spcAft>
              <a:buClr>
                <a:schemeClr val="dk1"/>
              </a:buClr>
              <a:buSzPts val="1400"/>
              <a:buFont typeface="Arial"/>
              <a:buChar char="●"/>
              <a:defRPr/>
            </a:lvl7pPr>
            <a:lvl8pPr lvl="7" algn="ctr">
              <a:lnSpc>
                <a:spcPct val="115000"/>
              </a:lnSpc>
              <a:spcBef>
                <a:spcPts val="0"/>
              </a:spcBef>
              <a:spcAft>
                <a:spcPts val="0"/>
              </a:spcAft>
              <a:buClr>
                <a:schemeClr val="dk1"/>
              </a:buClr>
              <a:buSzPts val="1400"/>
              <a:buFont typeface="Arial"/>
              <a:buChar char="○"/>
              <a:defRPr/>
            </a:lvl8pPr>
            <a:lvl9pPr lvl="8" algn="ctr">
              <a:lnSpc>
                <a:spcPct val="115000"/>
              </a:lnSpc>
              <a:spcBef>
                <a:spcPts val="0"/>
              </a:spcBef>
              <a:spcAft>
                <a:spcPts val="0"/>
              </a:spcAft>
              <a:buClr>
                <a:schemeClr val="dk1"/>
              </a:buClr>
              <a:buSzPts val="1400"/>
              <a:buFont typeface="Arial"/>
              <a:buChar char="■"/>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905" name="Shape 905"/>
        <p:cNvGrpSpPr/>
        <p:nvPr/>
      </p:nvGrpSpPr>
      <p:grpSpPr>
        <a:xfrm>
          <a:off x="0" y="0"/>
          <a:ext cx="0" cy="0"/>
          <a:chOff x="0" y="0"/>
          <a:chExt cx="0" cy="0"/>
        </a:xfrm>
      </p:grpSpPr>
      <p:sp>
        <p:nvSpPr>
          <p:cNvPr id="906" name="Google Shape;906;p28"/>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07" name="Google Shape;907;p28"/>
          <p:cNvSpPr txBox="1"/>
          <p:nvPr>
            <p:ph idx="1" type="body"/>
          </p:nvPr>
        </p:nvSpPr>
        <p:spPr>
          <a:xfrm>
            <a:off x="720000" y="1570575"/>
            <a:ext cx="3809700" cy="3033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279400" lvl="1" marL="914400" algn="l">
              <a:lnSpc>
                <a:spcPct val="115000"/>
              </a:lnSpc>
              <a:spcBef>
                <a:spcPts val="0"/>
              </a:spcBef>
              <a:spcAft>
                <a:spcPts val="0"/>
              </a:spcAft>
              <a:buSzPts val="800"/>
              <a:buFont typeface="Open Sans"/>
              <a:buChar char="○"/>
              <a:defRPr/>
            </a:lvl2pPr>
            <a:lvl3pPr indent="-279400" lvl="2" marL="1371600" algn="l">
              <a:lnSpc>
                <a:spcPct val="115000"/>
              </a:lnSpc>
              <a:spcBef>
                <a:spcPts val="0"/>
              </a:spcBef>
              <a:spcAft>
                <a:spcPts val="0"/>
              </a:spcAft>
              <a:buSzPts val="800"/>
              <a:buFont typeface="Open Sans"/>
              <a:buChar char="■"/>
              <a:defRPr/>
            </a:lvl3pPr>
            <a:lvl4pPr indent="-279400" lvl="3" marL="1828800" algn="l">
              <a:lnSpc>
                <a:spcPct val="115000"/>
              </a:lnSpc>
              <a:spcBef>
                <a:spcPts val="0"/>
              </a:spcBef>
              <a:spcAft>
                <a:spcPts val="0"/>
              </a:spcAft>
              <a:buSzPts val="800"/>
              <a:buFont typeface="Open Sans"/>
              <a:buChar char="●"/>
              <a:defRPr/>
            </a:lvl4pPr>
            <a:lvl5pPr indent="-304800" lvl="4" marL="2286000" algn="l">
              <a:lnSpc>
                <a:spcPct val="115000"/>
              </a:lnSpc>
              <a:spcBef>
                <a:spcPts val="0"/>
              </a:spcBef>
              <a:spcAft>
                <a:spcPts val="0"/>
              </a:spcAft>
              <a:buSzPts val="1200"/>
              <a:buFont typeface="Open Sans"/>
              <a:buChar char="○"/>
              <a:defRPr/>
            </a:lvl5pPr>
            <a:lvl6pPr indent="-304800" lvl="5" marL="2743200" algn="l">
              <a:lnSpc>
                <a:spcPct val="115000"/>
              </a:lnSpc>
              <a:spcBef>
                <a:spcPts val="0"/>
              </a:spcBef>
              <a:spcAft>
                <a:spcPts val="0"/>
              </a:spcAft>
              <a:buSzPts val="1200"/>
              <a:buFont typeface="Open Sans"/>
              <a:buChar char="■"/>
              <a:defRPr/>
            </a:lvl6pPr>
            <a:lvl7pPr indent="-273050" lvl="6" marL="3200400" algn="l">
              <a:lnSpc>
                <a:spcPct val="115000"/>
              </a:lnSpc>
              <a:spcBef>
                <a:spcPts val="0"/>
              </a:spcBef>
              <a:spcAft>
                <a:spcPts val="0"/>
              </a:spcAft>
              <a:buSzPts val="700"/>
              <a:buFont typeface="Open Sans"/>
              <a:buChar char="●"/>
              <a:defRPr/>
            </a:lvl7pPr>
            <a:lvl8pPr indent="-273050" lvl="7" marL="3657600" algn="l">
              <a:lnSpc>
                <a:spcPct val="115000"/>
              </a:lnSpc>
              <a:spcBef>
                <a:spcPts val="0"/>
              </a:spcBef>
              <a:spcAft>
                <a:spcPts val="0"/>
              </a:spcAft>
              <a:buSzPts val="700"/>
              <a:buFont typeface="Open Sans"/>
              <a:buChar char="○"/>
              <a:defRPr/>
            </a:lvl8pPr>
            <a:lvl9pPr indent="-266700" lvl="8" marL="4114800" algn="l">
              <a:lnSpc>
                <a:spcPct val="115000"/>
              </a:lnSpc>
              <a:spcBef>
                <a:spcPts val="0"/>
              </a:spcBef>
              <a:spcAft>
                <a:spcPts val="0"/>
              </a:spcAft>
              <a:buSzPts val="600"/>
              <a:buFont typeface="Open Sans"/>
              <a:buChar char="■"/>
              <a:defRPr/>
            </a:lvl9pPr>
          </a:lstStyle>
          <a:p/>
        </p:txBody>
      </p:sp>
      <p:sp>
        <p:nvSpPr>
          <p:cNvPr id="908" name="Google Shape;908;p28"/>
          <p:cNvSpPr txBox="1"/>
          <p:nvPr>
            <p:ph idx="2" type="body"/>
          </p:nvPr>
        </p:nvSpPr>
        <p:spPr>
          <a:xfrm>
            <a:off x="4621068" y="1570575"/>
            <a:ext cx="3809700" cy="30333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279400" lvl="1" marL="914400" algn="l">
              <a:lnSpc>
                <a:spcPct val="115000"/>
              </a:lnSpc>
              <a:spcBef>
                <a:spcPts val="0"/>
              </a:spcBef>
              <a:spcAft>
                <a:spcPts val="0"/>
              </a:spcAft>
              <a:buSzPts val="800"/>
              <a:buFont typeface="Open Sans"/>
              <a:buChar char="○"/>
              <a:defRPr/>
            </a:lvl2pPr>
            <a:lvl3pPr indent="-279400" lvl="2" marL="1371600" algn="l">
              <a:lnSpc>
                <a:spcPct val="115000"/>
              </a:lnSpc>
              <a:spcBef>
                <a:spcPts val="0"/>
              </a:spcBef>
              <a:spcAft>
                <a:spcPts val="0"/>
              </a:spcAft>
              <a:buSzPts val="800"/>
              <a:buFont typeface="Open Sans"/>
              <a:buChar char="■"/>
              <a:defRPr/>
            </a:lvl3pPr>
            <a:lvl4pPr indent="-279400" lvl="3" marL="1828800" algn="l">
              <a:lnSpc>
                <a:spcPct val="115000"/>
              </a:lnSpc>
              <a:spcBef>
                <a:spcPts val="0"/>
              </a:spcBef>
              <a:spcAft>
                <a:spcPts val="0"/>
              </a:spcAft>
              <a:buSzPts val="800"/>
              <a:buFont typeface="Open Sans"/>
              <a:buChar char="●"/>
              <a:defRPr/>
            </a:lvl4pPr>
            <a:lvl5pPr indent="-304800" lvl="4" marL="2286000" algn="l">
              <a:lnSpc>
                <a:spcPct val="115000"/>
              </a:lnSpc>
              <a:spcBef>
                <a:spcPts val="0"/>
              </a:spcBef>
              <a:spcAft>
                <a:spcPts val="0"/>
              </a:spcAft>
              <a:buSzPts val="1200"/>
              <a:buFont typeface="Open Sans"/>
              <a:buChar char="○"/>
              <a:defRPr/>
            </a:lvl5pPr>
            <a:lvl6pPr indent="-304800" lvl="5" marL="2743200" algn="l">
              <a:lnSpc>
                <a:spcPct val="115000"/>
              </a:lnSpc>
              <a:spcBef>
                <a:spcPts val="0"/>
              </a:spcBef>
              <a:spcAft>
                <a:spcPts val="0"/>
              </a:spcAft>
              <a:buSzPts val="1200"/>
              <a:buFont typeface="Open Sans"/>
              <a:buChar char="■"/>
              <a:defRPr/>
            </a:lvl6pPr>
            <a:lvl7pPr indent="-273050" lvl="6" marL="3200400" algn="l">
              <a:lnSpc>
                <a:spcPct val="115000"/>
              </a:lnSpc>
              <a:spcBef>
                <a:spcPts val="0"/>
              </a:spcBef>
              <a:spcAft>
                <a:spcPts val="0"/>
              </a:spcAft>
              <a:buSzPts val="700"/>
              <a:buFont typeface="Open Sans"/>
              <a:buChar char="●"/>
              <a:defRPr/>
            </a:lvl7pPr>
            <a:lvl8pPr indent="-273050" lvl="7" marL="3657600" algn="l">
              <a:lnSpc>
                <a:spcPct val="115000"/>
              </a:lnSpc>
              <a:spcBef>
                <a:spcPts val="0"/>
              </a:spcBef>
              <a:spcAft>
                <a:spcPts val="0"/>
              </a:spcAft>
              <a:buSzPts val="700"/>
              <a:buFont typeface="Open Sans"/>
              <a:buChar char="○"/>
              <a:defRPr/>
            </a:lvl8pPr>
            <a:lvl9pPr indent="-266700" lvl="8" marL="4114800" algn="l">
              <a:lnSpc>
                <a:spcPct val="115000"/>
              </a:lnSpc>
              <a:spcBef>
                <a:spcPts val="0"/>
              </a:spcBef>
              <a:spcAft>
                <a:spcPts val="0"/>
              </a:spcAft>
              <a:buSzPts val="600"/>
              <a:buFont typeface="Open Sans"/>
              <a:buChar char="■"/>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909" name="Shape 909"/>
        <p:cNvGrpSpPr/>
        <p:nvPr/>
      </p:nvGrpSpPr>
      <p:grpSpPr>
        <a:xfrm>
          <a:off x="0" y="0"/>
          <a:ext cx="0" cy="0"/>
          <a:chOff x="0" y="0"/>
          <a:chExt cx="0" cy="0"/>
        </a:xfrm>
      </p:grpSpPr>
      <p:sp>
        <p:nvSpPr>
          <p:cNvPr id="910" name="Google Shape;910;p29"/>
          <p:cNvSpPr txBox="1"/>
          <p:nvPr>
            <p:ph type="title"/>
          </p:nvPr>
        </p:nvSpPr>
        <p:spPr>
          <a:xfrm>
            <a:off x="6019500" y="2718525"/>
            <a:ext cx="24045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11" name="Google Shape;911;p29"/>
          <p:cNvSpPr txBox="1"/>
          <p:nvPr>
            <p:ph idx="2" type="title"/>
          </p:nvPr>
        </p:nvSpPr>
        <p:spPr>
          <a:xfrm>
            <a:off x="3369748" y="2718525"/>
            <a:ext cx="24045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12" name="Google Shape;912;p29"/>
          <p:cNvSpPr txBox="1"/>
          <p:nvPr>
            <p:ph idx="1" type="subTitle"/>
          </p:nvPr>
        </p:nvSpPr>
        <p:spPr>
          <a:xfrm>
            <a:off x="720001" y="3029788"/>
            <a:ext cx="2404500" cy="88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13" name="Google Shape;913;p29"/>
          <p:cNvSpPr txBox="1"/>
          <p:nvPr>
            <p:ph idx="3" type="subTitle"/>
          </p:nvPr>
        </p:nvSpPr>
        <p:spPr>
          <a:xfrm>
            <a:off x="3369750" y="3029788"/>
            <a:ext cx="2404500" cy="88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14" name="Google Shape;914;p29"/>
          <p:cNvSpPr txBox="1"/>
          <p:nvPr>
            <p:ph idx="4" type="title"/>
          </p:nvPr>
        </p:nvSpPr>
        <p:spPr>
          <a:xfrm>
            <a:off x="720001" y="2718525"/>
            <a:ext cx="24045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15" name="Google Shape;915;p29"/>
          <p:cNvSpPr txBox="1"/>
          <p:nvPr>
            <p:ph idx="5" type="subTitle"/>
          </p:nvPr>
        </p:nvSpPr>
        <p:spPr>
          <a:xfrm>
            <a:off x="6019500" y="3029788"/>
            <a:ext cx="2404500" cy="8862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16" name="Google Shape;916;p29"/>
          <p:cNvSpPr txBox="1"/>
          <p:nvPr>
            <p:ph idx="6"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1">
    <p:spTree>
      <p:nvGrpSpPr>
        <p:cNvPr id="917" name="Shape 917"/>
        <p:cNvGrpSpPr/>
        <p:nvPr/>
      </p:nvGrpSpPr>
      <p:grpSpPr>
        <a:xfrm>
          <a:off x="0" y="0"/>
          <a:ext cx="0" cy="0"/>
          <a:chOff x="0" y="0"/>
          <a:chExt cx="0" cy="0"/>
        </a:xfrm>
      </p:grpSpPr>
      <p:sp>
        <p:nvSpPr>
          <p:cNvPr id="918" name="Google Shape;918;p30"/>
          <p:cNvSpPr txBox="1"/>
          <p:nvPr>
            <p:ph type="title"/>
          </p:nvPr>
        </p:nvSpPr>
        <p:spPr>
          <a:xfrm>
            <a:off x="6019500" y="1552050"/>
            <a:ext cx="2404500" cy="393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500">
                <a:solidFill>
                  <a:schemeClr val="lt1"/>
                </a:solidFill>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19" name="Google Shape;919;p30"/>
          <p:cNvSpPr txBox="1"/>
          <p:nvPr>
            <p:ph idx="2" type="title"/>
          </p:nvPr>
        </p:nvSpPr>
        <p:spPr>
          <a:xfrm>
            <a:off x="3369748" y="1552050"/>
            <a:ext cx="2404500" cy="393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500">
                <a:solidFill>
                  <a:schemeClr val="lt1"/>
                </a:solidFill>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20" name="Google Shape;920;p30"/>
          <p:cNvSpPr txBox="1"/>
          <p:nvPr>
            <p:ph idx="1" type="subTitle"/>
          </p:nvPr>
        </p:nvSpPr>
        <p:spPr>
          <a:xfrm>
            <a:off x="720001" y="2333275"/>
            <a:ext cx="2404500" cy="886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21" name="Google Shape;921;p30"/>
          <p:cNvSpPr txBox="1"/>
          <p:nvPr>
            <p:ph idx="3" type="subTitle"/>
          </p:nvPr>
        </p:nvSpPr>
        <p:spPr>
          <a:xfrm>
            <a:off x="3369741" y="2333275"/>
            <a:ext cx="2404500" cy="886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22" name="Google Shape;922;p30"/>
          <p:cNvSpPr txBox="1"/>
          <p:nvPr>
            <p:ph idx="4" type="title"/>
          </p:nvPr>
        </p:nvSpPr>
        <p:spPr>
          <a:xfrm>
            <a:off x="720001" y="1552050"/>
            <a:ext cx="2404500" cy="3936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3000"/>
              <a:buNone/>
              <a:defRPr sz="2500">
                <a:solidFill>
                  <a:schemeClr val="lt1"/>
                </a:solidFill>
              </a:defRPr>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23" name="Google Shape;923;p30"/>
          <p:cNvSpPr txBox="1"/>
          <p:nvPr>
            <p:ph idx="5" type="subTitle"/>
          </p:nvPr>
        </p:nvSpPr>
        <p:spPr>
          <a:xfrm>
            <a:off x="6019500" y="2333275"/>
            <a:ext cx="2404500" cy="8862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24" name="Google Shape;924;p30"/>
          <p:cNvSpPr txBox="1"/>
          <p:nvPr>
            <p:ph idx="6"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1">
    <p:spTree>
      <p:nvGrpSpPr>
        <p:cNvPr id="925" name="Shape 925"/>
        <p:cNvGrpSpPr/>
        <p:nvPr/>
      </p:nvGrpSpPr>
      <p:grpSpPr>
        <a:xfrm>
          <a:off x="0" y="0"/>
          <a:ext cx="0" cy="0"/>
          <a:chOff x="0" y="0"/>
          <a:chExt cx="0" cy="0"/>
        </a:xfrm>
      </p:grpSpPr>
      <p:sp>
        <p:nvSpPr>
          <p:cNvPr id="926" name="Google Shape;926;p31"/>
          <p:cNvSpPr txBox="1"/>
          <p:nvPr>
            <p:ph type="title"/>
          </p:nvPr>
        </p:nvSpPr>
        <p:spPr>
          <a:xfrm>
            <a:off x="1599966" y="1695975"/>
            <a:ext cx="2765700" cy="39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27" name="Google Shape;927;p31"/>
          <p:cNvSpPr txBox="1"/>
          <p:nvPr>
            <p:ph idx="2" type="title"/>
          </p:nvPr>
        </p:nvSpPr>
        <p:spPr>
          <a:xfrm>
            <a:off x="5458739" y="1695975"/>
            <a:ext cx="2765700" cy="39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28" name="Google Shape;928;p31"/>
          <p:cNvSpPr txBox="1"/>
          <p:nvPr>
            <p:ph idx="1" type="subTitle"/>
          </p:nvPr>
        </p:nvSpPr>
        <p:spPr>
          <a:xfrm>
            <a:off x="1599959" y="1921550"/>
            <a:ext cx="2765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29" name="Google Shape;929;p31"/>
          <p:cNvSpPr txBox="1"/>
          <p:nvPr>
            <p:ph idx="3" type="subTitle"/>
          </p:nvPr>
        </p:nvSpPr>
        <p:spPr>
          <a:xfrm>
            <a:off x="5458732" y="1921550"/>
            <a:ext cx="2765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30" name="Google Shape;930;p31"/>
          <p:cNvSpPr txBox="1"/>
          <p:nvPr>
            <p:ph idx="4" type="title"/>
          </p:nvPr>
        </p:nvSpPr>
        <p:spPr>
          <a:xfrm>
            <a:off x="1599966" y="3220475"/>
            <a:ext cx="2765700" cy="39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31" name="Google Shape;931;p31"/>
          <p:cNvSpPr txBox="1"/>
          <p:nvPr>
            <p:ph idx="5" type="title"/>
          </p:nvPr>
        </p:nvSpPr>
        <p:spPr>
          <a:xfrm>
            <a:off x="5458739" y="3220475"/>
            <a:ext cx="2765700" cy="39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32" name="Google Shape;932;p31"/>
          <p:cNvSpPr txBox="1"/>
          <p:nvPr>
            <p:ph idx="6" type="subTitle"/>
          </p:nvPr>
        </p:nvSpPr>
        <p:spPr>
          <a:xfrm>
            <a:off x="1599959" y="3446050"/>
            <a:ext cx="2765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33" name="Google Shape;933;p31"/>
          <p:cNvSpPr txBox="1"/>
          <p:nvPr>
            <p:ph idx="7" type="subTitle"/>
          </p:nvPr>
        </p:nvSpPr>
        <p:spPr>
          <a:xfrm>
            <a:off x="5458732" y="3446050"/>
            <a:ext cx="27657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34" name="Google Shape;934;p31"/>
          <p:cNvSpPr txBox="1"/>
          <p:nvPr>
            <p:ph idx="8"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grpSp>
        <p:nvGrpSpPr>
          <p:cNvPr id="935" name="Google Shape;935;p31"/>
          <p:cNvGrpSpPr/>
          <p:nvPr/>
        </p:nvGrpSpPr>
        <p:grpSpPr>
          <a:xfrm>
            <a:off x="250705" y="4079225"/>
            <a:ext cx="905526" cy="762646"/>
            <a:chOff x="7877838" y="227809"/>
            <a:chExt cx="800217" cy="673954"/>
          </a:xfrm>
        </p:grpSpPr>
        <p:grpSp>
          <p:nvGrpSpPr>
            <p:cNvPr id="936" name="Google Shape;936;p31"/>
            <p:cNvGrpSpPr/>
            <p:nvPr/>
          </p:nvGrpSpPr>
          <p:grpSpPr>
            <a:xfrm>
              <a:off x="7877838" y="531112"/>
              <a:ext cx="457313" cy="370651"/>
              <a:chOff x="955700" y="-622436"/>
              <a:chExt cx="457313" cy="370651"/>
            </a:xfrm>
          </p:grpSpPr>
          <p:sp>
            <p:nvSpPr>
              <p:cNvPr id="937" name="Google Shape;937;p31"/>
              <p:cNvSpPr/>
              <p:nvPr/>
            </p:nvSpPr>
            <p:spPr>
              <a:xfrm>
                <a:off x="1243274" y="-622436"/>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31"/>
              <p:cNvSpPr/>
              <p:nvPr/>
            </p:nvSpPr>
            <p:spPr>
              <a:xfrm>
                <a:off x="1053673" y="-620166"/>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31"/>
              <p:cNvSpPr/>
              <p:nvPr/>
            </p:nvSpPr>
            <p:spPr>
              <a:xfrm>
                <a:off x="1024670" y="-582315"/>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0" name="Google Shape;940;p31"/>
              <p:cNvSpPr/>
              <p:nvPr/>
            </p:nvSpPr>
            <p:spPr>
              <a:xfrm>
                <a:off x="955700" y="-436298"/>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41" name="Google Shape;941;p31"/>
            <p:cNvSpPr/>
            <p:nvPr/>
          </p:nvSpPr>
          <p:spPr>
            <a:xfrm>
              <a:off x="8559696" y="698402"/>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31"/>
            <p:cNvSpPr/>
            <p:nvPr/>
          </p:nvSpPr>
          <p:spPr>
            <a:xfrm>
              <a:off x="7926212" y="22780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_1">
    <p:spTree>
      <p:nvGrpSpPr>
        <p:cNvPr id="943" name="Shape 943"/>
        <p:cNvGrpSpPr/>
        <p:nvPr/>
      </p:nvGrpSpPr>
      <p:grpSpPr>
        <a:xfrm>
          <a:off x="0" y="0"/>
          <a:ext cx="0" cy="0"/>
          <a:chOff x="0" y="0"/>
          <a:chExt cx="0" cy="0"/>
        </a:xfrm>
      </p:grpSpPr>
      <p:sp>
        <p:nvSpPr>
          <p:cNvPr id="944" name="Google Shape;944;p32"/>
          <p:cNvSpPr txBox="1"/>
          <p:nvPr>
            <p:ph type="title"/>
          </p:nvPr>
        </p:nvSpPr>
        <p:spPr>
          <a:xfrm>
            <a:off x="716619" y="1667388"/>
            <a:ext cx="2731500" cy="3936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45" name="Google Shape;945;p32"/>
          <p:cNvSpPr txBox="1"/>
          <p:nvPr>
            <p:ph idx="2" type="title"/>
          </p:nvPr>
        </p:nvSpPr>
        <p:spPr>
          <a:xfrm>
            <a:off x="5692287" y="1667388"/>
            <a:ext cx="2735100" cy="39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46" name="Google Shape;946;p32"/>
          <p:cNvSpPr txBox="1"/>
          <p:nvPr>
            <p:ph idx="1" type="subTitle"/>
          </p:nvPr>
        </p:nvSpPr>
        <p:spPr>
          <a:xfrm>
            <a:off x="716613" y="1946700"/>
            <a:ext cx="27315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47" name="Google Shape;947;p32"/>
          <p:cNvSpPr txBox="1"/>
          <p:nvPr>
            <p:ph idx="3" type="subTitle"/>
          </p:nvPr>
        </p:nvSpPr>
        <p:spPr>
          <a:xfrm>
            <a:off x="5692281" y="1946700"/>
            <a:ext cx="27351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48" name="Google Shape;948;p32"/>
          <p:cNvSpPr txBox="1"/>
          <p:nvPr>
            <p:ph idx="4" type="title"/>
          </p:nvPr>
        </p:nvSpPr>
        <p:spPr>
          <a:xfrm>
            <a:off x="716619" y="3191888"/>
            <a:ext cx="2735100" cy="3936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49" name="Google Shape;949;p32"/>
          <p:cNvSpPr txBox="1"/>
          <p:nvPr>
            <p:ph idx="5" type="title"/>
          </p:nvPr>
        </p:nvSpPr>
        <p:spPr>
          <a:xfrm>
            <a:off x="5692287" y="3191888"/>
            <a:ext cx="2735100" cy="39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50" name="Google Shape;950;p32"/>
          <p:cNvSpPr txBox="1"/>
          <p:nvPr>
            <p:ph idx="6" type="subTitle"/>
          </p:nvPr>
        </p:nvSpPr>
        <p:spPr>
          <a:xfrm>
            <a:off x="716613" y="3471200"/>
            <a:ext cx="27351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51" name="Google Shape;951;p32"/>
          <p:cNvSpPr txBox="1"/>
          <p:nvPr>
            <p:ph idx="7" type="subTitle"/>
          </p:nvPr>
        </p:nvSpPr>
        <p:spPr>
          <a:xfrm>
            <a:off x="5692281" y="3471200"/>
            <a:ext cx="27351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52" name="Google Shape;952;p32"/>
          <p:cNvSpPr txBox="1"/>
          <p:nvPr>
            <p:ph idx="8"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grpSp>
        <p:nvGrpSpPr>
          <p:cNvPr id="953" name="Google Shape;953;p32"/>
          <p:cNvGrpSpPr/>
          <p:nvPr/>
        </p:nvGrpSpPr>
        <p:grpSpPr>
          <a:xfrm>
            <a:off x="291371" y="4418675"/>
            <a:ext cx="1678628" cy="370650"/>
            <a:chOff x="7010771" y="697150"/>
            <a:chExt cx="1678628" cy="370650"/>
          </a:xfrm>
        </p:grpSpPr>
        <p:grpSp>
          <p:nvGrpSpPr>
            <p:cNvPr id="954" name="Google Shape;954;p32"/>
            <p:cNvGrpSpPr/>
            <p:nvPr/>
          </p:nvGrpSpPr>
          <p:grpSpPr>
            <a:xfrm>
              <a:off x="7873613" y="697150"/>
              <a:ext cx="457313" cy="370650"/>
              <a:chOff x="1298600" y="-919198"/>
              <a:chExt cx="457313" cy="370650"/>
            </a:xfrm>
          </p:grpSpPr>
          <p:sp>
            <p:nvSpPr>
              <p:cNvPr id="955" name="Google Shape;955;p32"/>
              <p:cNvSpPr/>
              <p:nvPr/>
            </p:nvSpPr>
            <p:spPr>
              <a:xfrm>
                <a:off x="1586174" y="-919198"/>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32"/>
              <p:cNvSpPr/>
              <p:nvPr/>
            </p:nvSpPr>
            <p:spPr>
              <a:xfrm>
                <a:off x="1396573" y="-916929"/>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32"/>
              <p:cNvSpPr/>
              <p:nvPr/>
            </p:nvSpPr>
            <p:spPr>
              <a:xfrm>
                <a:off x="1367570" y="-879078"/>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32"/>
              <p:cNvSpPr/>
              <p:nvPr/>
            </p:nvSpPr>
            <p:spPr>
              <a:xfrm>
                <a:off x="1298600" y="-733060"/>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9" name="Google Shape;959;p32"/>
            <p:cNvSpPr/>
            <p:nvPr/>
          </p:nvSpPr>
          <p:spPr>
            <a:xfrm>
              <a:off x="7010771" y="858027"/>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32"/>
            <p:cNvSpPr/>
            <p:nvPr/>
          </p:nvSpPr>
          <p:spPr>
            <a:xfrm>
              <a:off x="7426687" y="84300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1" name="Google Shape;961;p32"/>
            <p:cNvSpPr/>
            <p:nvPr/>
          </p:nvSpPr>
          <p:spPr>
            <a:xfrm>
              <a:off x="8545064" y="842994"/>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962" name="Shape 962"/>
        <p:cNvGrpSpPr/>
        <p:nvPr/>
      </p:nvGrpSpPr>
      <p:grpSpPr>
        <a:xfrm>
          <a:off x="0" y="0"/>
          <a:ext cx="0" cy="0"/>
          <a:chOff x="0" y="0"/>
          <a:chExt cx="0" cy="0"/>
        </a:xfrm>
      </p:grpSpPr>
      <p:sp>
        <p:nvSpPr>
          <p:cNvPr id="963" name="Google Shape;963;p33"/>
          <p:cNvSpPr txBox="1"/>
          <p:nvPr>
            <p:ph type="title"/>
          </p:nvPr>
        </p:nvSpPr>
        <p:spPr>
          <a:xfrm>
            <a:off x="720006" y="1695975"/>
            <a:ext cx="22632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64" name="Google Shape;964;p33"/>
          <p:cNvSpPr txBox="1"/>
          <p:nvPr>
            <p:ph idx="2" type="title"/>
          </p:nvPr>
        </p:nvSpPr>
        <p:spPr>
          <a:xfrm>
            <a:off x="3440469" y="1695975"/>
            <a:ext cx="22632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65" name="Google Shape;965;p33"/>
          <p:cNvSpPr txBox="1"/>
          <p:nvPr>
            <p:ph idx="1" type="subTitle"/>
          </p:nvPr>
        </p:nvSpPr>
        <p:spPr>
          <a:xfrm>
            <a:off x="720000" y="2034313"/>
            <a:ext cx="2263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66" name="Google Shape;966;p33"/>
          <p:cNvSpPr txBox="1"/>
          <p:nvPr>
            <p:ph idx="3" type="subTitle"/>
          </p:nvPr>
        </p:nvSpPr>
        <p:spPr>
          <a:xfrm>
            <a:off x="3440464" y="2034313"/>
            <a:ext cx="2263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67" name="Google Shape;967;p33"/>
          <p:cNvSpPr txBox="1"/>
          <p:nvPr>
            <p:ph idx="4" type="title"/>
          </p:nvPr>
        </p:nvSpPr>
        <p:spPr>
          <a:xfrm>
            <a:off x="720006" y="3220475"/>
            <a:ext cx="22632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68" name="Google Shape;968;p33"/>
          <p:cNvSpPr txBox="1"/>
          <p:nvPr>
            <p:ph idx="5" type="title"/>
          </p:nvPr>
        </p:nvSpPr>
        <p:spPr>
          <a:xfrm>
            <a:off x="3440469" y="3220475"/>
            <a:ext cx="22632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69" name="Google Shape;969;p33"/>
          <p:cNvSpPr txBox="1"/>
          <p:nvPr>
            <p:ph idx="6" type="subTitle"/>
          </p:nvPr>
        </p:nvSpPr>
        <p:spPr>
          <a:xfrm>
            <a:off x="720000" y="3566450"/>
            <a:ext cx="2263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70" name="Google Shape;970;p33"/>
          <p:cNvSpPr txBox="1"/>
          <p:nvPr>
            <p:ph idx="7" type="subTitle"/>
          </p:nvPr>
        </p:nvSpPr>
        <p:spPr>
          <a:xfrm>
            <a:off x="3440466" y="3566450"/>
            <a:ext cx="2263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71" name="Google Shape;971;p33"/>
          <p:cNvSpPr txBox="1"/>
          <p:nvPr>
            <p:ph idx="8"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72" name="Google Shape;972;p33"/>
          <p:cNvSpPr txBox="1"/>
          <p:nvPr>
            <p:ph idx="9" type="title"/>
          </p:nvPr>
        </p:nvSpPr>
        <p:spPr>
          <a:xfrm>
            <a:off x="6160938" y="1695975"/>
            <a:ext cx="22632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73" name="Google Shape;973;p33"/>
          <p:cNvSpPr txBox="1"/>
          <p:nvPr>
            <p:ph idx="13" type="subTitle"/>
          </p:nvPr>
        </p:nvSpPr>
        <p:spPr>
          <a:xfrm>
            <a:off x="6160932" y="2034313"/>
            <a:ext cx="2263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sp>
        <p:nvSpPr>
          <p:cNvPr id="974" name="Google Shape;974;p33"/>
          <p:cNvSpPr txBox="1"/>
          <p:nvPr>
            <p:ph idx="14" type="title"/>
          </p:nvPr>
        </p:nvSpPr>
        <p:spPr>
          <a:xfrm>
            <a:off x="6160938" y="3220475"/>
            <a:ext cx="2263200" cy="393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000"/>
              <a:buNone/>
              <a:defRPr sz="2100"/>
            </a:lvl1pPr>
            <a:lvl2pPr lvl="1" algn="ctr">
              <a:lnSpc>
                <a:spcPct val="100000"/>
              </a:lnSpc>
              <a:spcBef>
                <a:spcPts val="0"/>
              </a:spcBef>
              <a:spcAft>
                <a:spcPts val="0"/>
              </a:spcAft>
              <a:buSzPts val="3000"/>
              <a:buNone/>
              <a:defRPr/>
            </a:lvl2pPr>
            <a:lvl3pPr lvl="2" algn="ctr">
              <a:lnSpc>
                <a:spcPct val="100000"/>
              </a:lnSpc>
              <a:spcBef>
                <a:spcPts val="0"/>
              </a:spcBef>
              <a:spcAft>
                <a:spcPts val="0"/>
              </a:spcAft>
              <a:buSzPts val="3000"/>
              <a:buNone/>
              <a:defRPr/>
            </a:lvl3pPr>
            <a:lvl4pPr lvl="3" algn="ctr">
              <a:lnSpc>
                <a:spcPct val="100000"/>
              </a:lnSpc>
              <a:spcBef>
                <a:spcPts val="0"/>
              </a:spcBef>
              <a:spcAft>
                <a:spcPts val="0"/>
              </a:spcAft>
              <a:buSzPts val="3000"/>
              <a:buNone/>
              <a:defRPr/>
            </a:lvl4pPr>
            <a:lvl5pPr lvl="4" algn="ctr">
              <a:lnSpc>
                <a:spcPct val="100000"/>
              </a:lnSpc>
              <a:spcBef>
                <a:spcPts val="0"/>
              </a:spcBef>
              <a:spcAft>
                <a:spcPts val="0"/>
              </a:spcAft>
              <a:buSzPts val="3000"/>
              <a:buNone/>
              <a:defRPr/>
            </a:lvl5pPr>
            <a:lvl6pPr lvl="5" algn="ctr">
              <a:lnSpc>
                <a:spcPct val="100000"/>
              </a:lnSpc>
              <a:spcBef>
                <a:spcPts val="0"/>
              </a:spcBef>
              <a:spcAft>
                <a:spcPts val="0"/>
              </a:spcAft>
              <a:buSzPts val="3000"/>
              <a:buNone/>
              <a:defRPr/>
            </a:lvl6pPr>
            <a:lvl7pPr lvl="6" algn="ctr">
              <a:lnSpc>
                <a:spcPct val="100000"/>
              </a:lnSpc>
              <a:spcBef>
                <a:spcPts val="0"/>
              </a:spcBef>
              <a:spcAft>
                <a:spcPts val="0"/>
              </a:spcAft>
              <a:buSzPts val="3000"/>
              <a:buNone/>
              <a:defRPr/>
            </a:lvl7pPr>
            <a:lvl8pPr lvl="7" algn="ctr">
              <a:lnSpc>
                <a:spcPct val="100000"/>
              </a:lnSpc>
              <a:spcBef>
                <a:spcPts val="0"/>
              </a:spcBef>
              <a:spcAft>
                <a:spcPts val="0"/>
              </a:spcAft>
              <a:buSzPts val="3000"/>
              <a:buNone/>
              <a:defRPr/>
            </a:lvl8pPr>
            <a:lvl9pPr lvl="8" algn="ctr">
              <a:lnSpc>
                <a:spcPct val="100000"/>
              </a:lnSpc>
              <a:spcBef>
                <a:spcPts val="0"/>
              </a:spcBef>
              <a:spcAft>
                <a:spcPts val="0"/>
              </a:spcAft>
              <a:buSzPts val="3000"/>
              <a:buNone/>
              <a:defRPr/>
            </a:lvl9pPr>
          </a:lstStyle>
          <a:p/>
        </p:txBody>
      </p:sp>
      <p:sp>
        <p:nvSpPr>
          <p:cNvPr id="975" name="Google Shape;975;p33"/>
          <p:cNvSpPr txBox="1"/>
          <p:nvPr>
            <p:ph idx="15" type="subTitle"/>
          </p:nvPr>
        </p:nvSpPr>
        <p:spPr>
          <a:xfrm>
            <a:off x="6160932" y="3566450"/>
            <a:ext cx="22632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a:lvl1pPr>
            <a:lvl2pPr lvl="1" algn="ctr">
              <a:lnSpc>
                <a:spcPct val="115000"/>
              </a:lnSpc>
              <a:spcBef>
                <a:spcPts val="0"/>
              </a:spcBef>
              <a:spcAft>
                <a:spcPts val="0"/>
              </a:spcAft>
              <a:buSzPts val="1400"/>
              <a:buNone/>
              <a:defRPr/>
            </a:lvl2pPr>
            <a:lvl3pPr lvl="2" algn="ctr">
              <a:lnSpc>
                <a:spcPct val="115000"/>
              </a:lnSpc>
              <a:spcBef>
                <a:spcPts val="0"/>
              </a:spcBef>
              <a:spcAft>
                <a:spcPts val="0"/>
              </a:spcAft>
              <a:buSzPts val="1400"/>
              <a:buNone/>
              <a:defRPr/>
            </a:lvl3pPr>
            <a:lvl4pPr lvl="3" algn="ctr">
              <a:lnSpc>
                <a:spcPct val="115000"/>
              </a:lnSpc>
              <a:spcBef>
                <a:spcPts val="0"/>
              </a:spcBef>
              <a:spcAft>
                <a:spcPts val="0"/>
              </a:spcAft>
              <a:buSzPts val="1400"/>
              <a:buNone/>
              <a:defRPr/>
            </a:lvl4pPr>
            <a:lvl5pPr lvl="4" algn="ctr">
              <a:lnSpc>
                <a:spcPct val="115000"/>
              </a:lnSpc>
              <a:spcBef>
                <a:spcPts val="0"/>
              </a:spcBef>
              <a:spcAft>
                <a:spcPts val="0"/>
              </a:spcAft>
              <a:buSzPts val="1400"/>
              <a:buNone/>
              <a:defRPr/>
            </a:lvl5pPr>
            <a:lvl6pPr lvl="5" algn="ctr">
              <a:lnSpc>
                <a:spcPct val="115000"/>
              </a:lnSpc>
              <a:spcBef>
                <a:spcPts val="0"/>
              </a:spcBef>
              <a:spcAft>
                <a:spcPts val="0"/>
              </a:spcAft>
              <a:buSzPts val="1400"/>
              <a:buNone/>
              <a:defRPr/>
            </a:lvl6pPr>
            <a:lvl7pPr lvl="6" algn="ctr">
              <a:lnSpc>
                <a:spcPct val="115000"/>
              </a:lnSpc>
              <a:spcBef>
                <a:spcPts val="0"/>
              </a:spcBef>
              <a:spcAft>
                <a:spcPts val="0"/>
              </a:spcAft>
              <a:buSzPts val="1400"/>
              <a:buNone/>
              <a:defRPr/>
            </a:lvl7pPr>
            <a:lvl8pPr lvl="7" algn="ctr">
              <a:lnSpc>
                <a:spcPct val="115000"/>
              </a:lnSpc>
              <a:spcBef>
                <a:spcPts val="0"/>
              </a:spcBef>
              <a:spcAft>
                <a:spcPts val="0"/>
              </a:spcAft>
              <a:buSzPts val="1400"/>
              <a:buNone/>
              <a:defRPr/>
            </a:lvl8pPr>
            <a:lvl9pPr lvl="8" algn="ctr">
              <a:lnSpc>
                <a:spcPct val="115000"/>
              </a:lnSpc>
              <a:spcBef>
                <a:spcPts val="0"/>
              </a:spcBef>
              <a:spcAft>
                <a:spcPts val="0"/>
              </a:spcAft>
              <a:buSzPts val="1400"/>
              <a:buNone/>
              <a:defRPr/>
            </a:lvl9pPr>
          </a:lstStyle>
          <a:p/>
        </p:txBody>
      </p:sp>
      <p:grpSp>
        <p:nvGrpSpPr>
          <p:cNvPr id="976" name="Google Shape;976;p33"/>
          <p:cNvGrpSpPr/>
          <p:nvPr/>
        </p:nvGrpSpPr>
        <p:grpSpPr>
          <a:xfrm>
            <a:off x="713221" y="4527800"/>
            <a:ext cx="1678628" cy="370650"/>
            <a:chOff x="7010771" y="697150"/>
            <a:chExt cx="1678628" cy="370650"/>
          </a:xfrm>
        </p:grpSpPr>
        <p:grpSp>
          <p:nvGrpSpPr>
            <p:cNvPr id="977" name="Google Shape;977;p33"/>
            <p:cNvGrpSpPr/>
            <p:nvPr/>
          </p:nvGrpSpPr>
          <p:grpSpPr>
            <a:xfrm>
              <a:off x="7873613" y="697150"/>
              <a:ext cx="457313" cy="370650"/>
              <a:chOff x="1298600" y="-919198"/>
              <a:chExt cx="457313" cy="370650"/>
            </a:xfrm>
          </p:grpSpPr>
          <p:sp>
            <p:nvSpPr>
              <p:cNvPr id="978" name="Google Shape;978;p33"/>
              <p:cNvSpPr/>
              <p:nvPr/>
            </p:nvSpPr>
            <p:spPr>
              <a:xfrm>
                <a:off x="1586174" y="-919198"/>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33"/>
              <p:cNvSpPr/>
              <p:nvPr/>
            </p:nvSpPr>
            <p:spPr>
              <a:xfrm>
                <a:off x="1396573" y="-916929"/>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0" name="Google Shape;980;p33"/>
              <p:cNvSpPr/>
              <p:nvPr/>
            </p:nvSpPr>
            <p:spPr>
              <a:xfrm>
                <a:off x="1367570" y="-879078"/>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1" name="Google Shape;981;p33"/>
              <p:cNvSpPr/>
              <p:nvPr/>
            </p:nvSpPr>
            <p:spPr>
              <a:xfrm>
                <a:off x="1298600" y="-733060"/>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82" name="Google Shape;982;p33"/>
            <p:cNvSpPr/>
            <p:nvPr/>
          </p:nvSpPr>
          <p:spPr>
            <a:xfrm>
              <a:off x="7010771" y="858027"/>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33"/>
            <p:cNvSpPr/>
            <p:nvPr/>
          </p:nvSpPr>
          <p:spPr>
            <a:xfrm>
              <a:off x="7426687" y="84300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33"/>
            <p:cNvSpPr/>
            <p:nvPr/>
          </p:nvSpPr>
          <p:spPr>
            <a:xfrm>
              <a:off x="8545064" y="842994"/>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n columns">
  <p:cSld name="CUSTOM_9">
    <p:spTree>
      <p:nvGrpSpPr>
        <p:cNvPr id="985" name="Shape 985"/>
        <p:cNvGrpSpPr/>
        <p:nvPr/>
      </p:nvGrpSpPr>
      <p:grpSpPr>
        <a:xfrm>
          <a:off x="0" y="0"/>
          <a:ext cx="0" cy="0"/>
          <a:chOff x="0" y="0"/>
          <a:chExt cx="0" cy="0"/>
        </a:xfrm>
      </p:grpSpPr>
      <p:sp>
        <p:nvSpPr>
          <p:cNvPr id="986" name="Google Shape;986;p34"/>
          <p:cNvSpPr txBox="1"/>
          <p:nvPr>
            <p:ph idx="1" type="subTitle"/>
          </p:nvPr>
        </p:nvSpPr>
        <p:spPr>
          <a:xfrm>
            <a:off x="1404069" y="2218963"/>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87" name="Google Shape;987;p34"/>
          <p:cNvSpPr txBox="1"/>
          <p:nvPr>
            <p:ph idx="2" type="subTitle"/>
          </p:nvPr>
        </p:nvSpPr>
        <p:spPr>
          <a:xfrm>
            <a:off x="1404044" y="2818850"/>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88" name="Google Shape;988;p34"/>
          <p:cNvSpPr txBox="1"/>
          <p:nvPr>
            <p:ph idx="3" type="subTitle"/>
          </p:nvPr>
        </p:nvSpPr>
        <p:spPr>
          <a:xfrm>
            <a:off x="1404069" y="3418738"/>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89" name="Google Shape;989;p34"/>
          <p:cNvSpPr txBox="1"/>
          <p:nvPr>
            <p:ph idx="4" type="subTitle"/>
          </p:nvPr>
        </p:nvSpPr>
        <p:spPr>
          <a:xfrm>
            <a:off x="1404044" y="4018625"/>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90" name="Google Shape;990;p34"/>
          <p:cNvSpPr txBox="1"/>
          <p:nvPr>
            <p:ph type="title"/>
          </p:nvPr>
        </p:nvSpPr>
        <p:spPr>
          <a:xfrm>
            <a:off x="720000" y="448056"/>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991" name="Google Shape;991;p34"/>
          <p:cNvSpPr txBox="1"/>
          <p:nvPr>
            <p:ph idx="5" type="subTitle"/>
          </p:nvPr>
        </p:nvSpPr>
        <p:spPr>
          <a:xfrm>
            <a:off x="1404069" y="1619075"/>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92" name="Google Shape;992;p34"/>
          <p:cNvSpPr txBox="1"/>
          <p:nvPr>
            <p:ph idx="6" type="subTitle"/>
          </p:nvPr>
        </p:nvSpPr>
        <p:spPr>
          <a:xfrm>
            <a:off x="5366494" y="2218963"/>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93" name="Google Shape;993;p34"/>
          <p:cNvSpPr txBox="1"/>
          <p:nvPr>
            <p:ph idx="7" type="subTitle"/>
          </p:nvPr>
        </p:nvSpPr>
        <p:spPr>
          <a:xfrm>
            <a:off x="5366469" y="2818850"/>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94" name="Google Shape;994;p34"/>
          <p:cNvSpPr txBox="1"/>
          <p:nvPr>
            <p:ph idx="8" type="subTitle"/>
          </p:nvPr>
        </p:nvSpPr>
        <p:spPr>
          <a:xfrm>
            <a:off x="5366494" y="3418738"/>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95" name="Google Shape;995;p34"/>
          <p:cNvSpPr txBox="1"/>
          <p:nvPr>
            <p:ph idx="9" type="subTitle"/>
          </p:nvPr>
        </p:nvSpPr>
        <p:spPr>
          <a:xfrm>
            <a:off x="5366469" y="4018625"/>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96" name="Google Shape;996;p34"/>
          <p:cNvSpPr txBox="1"/>
          <p:nvPr>
            <p:ph idx="13" type="subTitle"/>
          </p:nvPr>
        </p:nvSpPr>
        <p:spPr>
          <a:xfrm>
            <a:off x="5366494" y="1619075"/>
            <a:ext cx="3060900" cy="4740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l">
              <a:lnSpc>
                <a:spcPct val="100000"/>
              </a:lnSpc>
              <a:spcBef>
                <a:spcPts val="0"/>
              </a:spcBef>
              <a:spcAft>
                <a:spcPts val="0"/>
              </a:spcAft>
              <a:buSzPts val="1400"/>
              <a:buNone/>
              <a:defRPr>
                <a:solidFill>
                  <a:schemeClr val="dk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997" name="Google Shape;997;p34"/>
          <p:cNvSpPr txBox="1"/>
          <p:nvPr>
            <p:ph idx="14" type="title"/>
          </p:nvPr>
        </p:nvSpPr>
        <p:spPr>
          <a:xfrm>
            <a:off x="716606" y="1619075"/>
            <a:ext cx="499500" cy="4740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998" name="Google Shape;998;p34"/>
          <p:cNvSpPr txBox="1"/>
          <p:nvPr>
            <p:ph idx="15" type="title"/>
          </p:nvPr>
        </p:nvSpPr>
        <p:spPr>
          <a:xfrm>
            <a:off x="716606" y="2218963"/>
            <a:ext cx="499500" cy="4740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999" name="Google Shape;999;p34"/>
          <p:cNvSpPr txBox="1"/>
          <p:nvPr>
            <p:ph idx="16" type="title"/>
          </p:nvPr>
        </p:nvSpPr>
        <p:spPr>
          <a:xfrm>
            <a:off x="716606" y="2818850"/>
            <a:ext cx="499500" cy="4740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000" name="Google Shape;1000;p34"/>
          <p:cNvSpPr txBox="1"/>
          <p:nvPr>
            <p:ph idx="17" type="title"/>
          </p:nvPr>
        </p:nvSpPr>
        <p:spPr>
          <a:xfrm>
            <a:off x="716606" y="3418738"/>
            <a:ext cx="499500" cy="4740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001" name="Google Shape;1001;p34"/>
          <p:cNvSpPr txBox="1"/>
          <p:nvPr>
            <p:ph idx="18" type="title"/>
          </p:nvPr>
        </p:nvSpPr>
        <p:spPr>
          <a:xfrm>
            <a:off x="716606" y="4018625"/>
            <a:ext cx="499500" cy="4740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002" name="Google Shape;1002;p34"/>
          <p:cNvSpPr txBox="1"/>
          <p:nvPr>
            <p:ph idx="19" type="title"/>
          </p:nvPr>
        </p:nvSpPr>
        <p:spPr>
          <a:xfrm>
            <a:off x="4678731" y="1619075"/>
            <a:ext cx="499500" cy="4740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003" name="Google Shape;1003;p34"/>
          <p:cNvSpPr txBox="1"/>
          <p:nvPr>
            <p:ph idx="20" type="title"/>
          </p:nvPr>
        </p:nvSpPr>
        <p:spPr>
          <a:xfrm>
            <a:off x="4678731" y="2218963"/>
            <a:ext cx="499500" cy="4740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004" name="Google Shape;1004;p34"/>
          <p:cNvSpPr txBox="1"/>
          <p:nvPr>
            <p:ph idx="21" type="title"/>
          </p:nvPr>
        </p:nvSpPr>
        <p:spPr>
          <a:xfrm>
            <a:off x="4678731" y="2818850"/>
            <a:ext cx="499500" cy="4740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005" name="Google Shape;1005;p34"/>
          <p:cNvSpPr txBox="1"/>
          <p:nvPr>
            <p:ph idx="22" type="title"/>
          </p:nvPr>
        </p:nvSpPr>
        <p:spPr>
          <a:xfrm>
            <a:off x="4678731" y="3418738"/>
            <a:ext cx="499500" cy="4740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
        <p:nvSpPr>
          <p:cNvPr id="1006" name="Google Shape;1006;p34"/>
          <p:cNvSpPr txBox="1"/>
          <p:nvPr>
            <p:ph idx="23" type="title"/>
          </p:nvPr>
        </p:nvSpPr>
        <p:spPr>
          <a:xfrm>
            <a:off x="4678731" y="4018625"/>
            <a:ext cx="499500" cy="4740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2200"/>
              <a:buNone/>
              <a:defRPr sz="2200">
                <a:solidFill>
                  <a:schemeClr val="lt1"/>
                </a:solidFill>
              </a:defRPr>
            </a:lvl1pPr>
            <a:lvl2pPr lvl="1" algn="ctr">
              <a:lnSpc>
                <a:spcPct val="100000"/>
              </a:lnSpc>
              <a:spcBef>
                <a:spcPts val="0"/>
              </a:spcBef>
              <a:spcAft>
                <a:spcPts val="0"/>
              </a:spcAft>
              <a:buSzPts val="2200"/>
              <a:buNone/>
              <a:defRPr sz="2200"/>
            </a:lvl2pPr>
            <a:lvl3pPr lvl="2" algn="ctr">
              <a:lnSpc>
                <a:spcPct val="100000"/>
              </a:lnSpc>
              <a:spcBef>
                <a:spcPts val="0"/>
              </a:spcBef>
              <a:spcAft>
                <a:spcPts val="0"/>
              </a:spcAft>
              <a:buSzPts val="2200"/>
              <a:buNone/>
              <a:defRPr sz="2200"/>
            </a:lvl3pPr>
            <a:lvl4pPr lvl="3" algn="ctr">
              <a:lnSpc>
                <a:spcPct val="100000"/>
              </a:lnSpc>
              <a:spcBef>
                <a:spcPts val="0"/>
              </a:spcBef>
              <a:spcAft>
                <a:spcPts val="0"/>
              </a:spcAft>
              <a:buSzPts val="2200"/>
              <a:buNone/>
              <a:defRPr sz="2200"/>
            </a:lvl4pPr>
            <a:lvl5pPr lvl="4" algn="ctr">
              <a:lnSpc>
                <a:spcPct val="100000"/>
              </a:lnSpc>
              <a:spcBef>
                <a:spcPts val="0"/>
              </a:spcBef>
              <a:spcAft>
                <a:spcPts val="0"/>
              </a:spcAft>
              <a:buSzPts val="2200"/>
              <a:buNone/>
              <a:defRPr sz="2200"/>
            </a:lvl5pPr>
            <a:lvl6pPr lvl="5" algn="ctr">
              <a:lnSpc>
                <a:spcPct val="100000"/>
              </a:lnSpc>
              <a:spcBef>
                <a:spcPts val="0"/>
              </a:spcBef>
              <a:spcAft>
                <a:spcPts val="0"/>
              </a:spcAft>
              <a:buSzPts val="2200"/>
              <a:buNone/>
              <a:defRPr sz="2200"/>
            </a:lvl6pPr>
            <a:lvl7pPr lvl="6" algn="ctr">
              <a:lnSpc>
                <a:spcPct val="100000"/>
              </a:lnSpc>
              <a:spcBef>
                <a:spcPts val="0"/>
              </a:spcBef>
              <a:spcAft>
                <a:spcPts val="0"/>
              </a:spcAft>
              <a:buSzPts val="2200"/>
              <a:buNone/>
              <a:defRPr sz="2200"/>
            </a:lvl7pPr>
            <a:lvl8pPr lvl="7" algn="ctr">
              <a:lnSpc>
                <a:spcPct val="100000"/>
              </a:lnSpc>
              <a:spcBef>
                <a:spcPts val="0"/>
              </a:spcBef>
              <a:spcAft>
                <a:spcPts val="0"/>
              </a:spcAft>
              <a:buSzPts val="2200"/>
              <a:buNone/>
              <a:defRPr sz="2200"/>
            </a:lvl8pPr>
            <a:lvl9pPr lvl="8" algn="ctr">
              <a:lnSpc>
                <a:spcPct val="100000"/>
              </a:lnSpc>
              <a:spcBef>
                <a:spcPts val="0"/>
              </a:spcBef>
              <a:spcAft>
                <a:spcPts val="0"/>
              </a:spcAft>
              <a:buSzPts val="2200"/>
              <a:buNone/>
              <a:defRPr sz="2200"/>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6">
    <p:spTree>
      <p:nvGrpSpPr>
        <p:cNvPr id="1007" name="Shape 1007"/>
        <p:cNvGrpSpPr/>
        <p:nvPr/>
      </p:nvGrpSpPr>
      <p:grpSpPr>
        <a:xfrm>
          <a:off x="0" y="0"/>
          <a:ext cx="0" cy="0"/>
          <a:chOff x="0" y="0"/>
          <a:chExt cx="0" cy="0"/>
        </a:xfrm>
      </p:grpSpPr>
      <p:sp>
        <p:nvSpPr>
          <p:cNvPr id="1008" name="Google Shape;1008;p35"/>
          <p:cNvSpPr txBox="1"/>
          <p:nvPr>
            <p:ph type="title"/>
          </p:nvPr>
        </p:nvSpPr>
        <p:spPr>
          <a:xfrm>
            <a:off x="720000" y="1104750"/>
            <a:ext cx="2966100" cy="1918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009" name="Google Shape;1009;p35"/>
          <p:cNvSpPr txBox="1"/>
          <p:nvPr>
            <p:ph idx="1" type="subTitle"/>
          </p:nvPr>
        </p:nvSpPr>
        <p:spPr>
          <a:xfrm>
            <a:off x="720000" y="3062325"/>
            <a:ext cx="2966100" cy="976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010" name="Google Shape;1010;p35"/>
          <p:cNvSpPr/>
          <p:nvPr>
            <p:ph idx="2" type="pic"/>
          </p:nvPr>
        </p:nvSpPr>
        <p:spPr>
          <a:xfrm>
            <a:off x="4969347" y="0"/>
            <a:ext cx="4174800" cy="5143500"/>
          </a:xfrm>
          <a:prstGeom prst="rect">
            <a:avLst/>
          </a:prstGeom>
          <a:noFill/>
          <a:ln>
            <a:noFill/>
          </a:ln>
        </p:spPr>
      </p:sp>
      <p:grpSp>
        <p:nvGrpSpPr>
          <p:cNvPr id="1011" name="Google Shape;1011;p35"/>
          <p:cNvGrpSpPr/>
          <p:nvPr/>
        </p:nvGrpSpPr>
        <p:grpSpPr>
          <a:xfrm>
            <a:off x="713221" y="204325"/>
            <a:ext cx="1707203" cy="370650"/>
            <a:chOff x="6982196" y="697150"/>
            <a:chExt cx="1707203" cy="370650"/>
          </a:xfrm>
        </p:grpSpPr>
        <p:grpSp>
          <p:nvGrpSpPr>
            <p:cNvPr id="1012" name="Google Shape;1012;p35"/>
            <p:cNvGrpSpPr/>
            <p:nvPr/>
          </p:nvGrpSpPr>
          <p:grpSpPr>
            <a:xfrm>
              <a:off x="7873613" y="697150"/>
              <a:ext cx="457313" cy="370650"/>
              <a:chOff x="1298600" y="-919198"/>
              <a:chExt cx="457313" cy="370650"/>
            </a:xfrm>
          </p:grpSpPr>
          <p:sp>
            <p:nvSpPr>
              <p:cNvPr id="1013" name="Google Shape;1013;p35"/>
              <p:cNvSpPr/>
              <p:nvPr/>
            </p:nvSpPr>
            <p:spPr>
              <a:xfrm>
                <a:off x="1586174" y="-919198"/>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35"/>
              <p:cNvSpPr/>
              <p:nvPr/>
            </p:nvSpPr>
            <p:spPr>
              <a:xfrm>
                <a:off x="1396573" y="-916929"/>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35"/>
              <p:cNvSpPr/>
              <p:nvPr/>
            </p:nvSpPr>
            <p:spPr>
              <a:xfrm>
                <a:off x="1367570" y="-879078"/>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35"/>
              <p:cNvSpPr/>
              <p:nvPr/>
            </p:nvSpPr>
            <p:spPr>
              <a:xfrm>
                <a:off x="1298600" y="-733060"/>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17" name="Google Shape;1017;p35"/>
            <p:cNvSpPr/>
            <p:nvPr/>
          </p:nvSpPr>
          <p:spPr>
            <a:xfrm>
              <a:off x="6982196" y="877077"/>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35"/>
            <p:cNvSpPr/>
            <p:nvPr/>
          </p:nvSpPr>
          <p:spPr>
            <a:xfrm>
              <a:off x="7398112" y="86205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35"/>
            <p:cNvSpPr/>
            <p:nvPr/>
          </p:nvSpPr>
          <p:spPr>
            <a:xfrm>
              <a:off x="8545064" y="842994"/>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6_1">
    <p:spTree>
      <p:nvGrpSpPr>
        <p:cNvPr id="1020" name="Shape 1020"/>
        <p:cNvGrpSpPr/>
        <p:nvPr/>
      </p:nvGrpSpPr>
      <p:grpSpPr>
        <a:xfrm>
          <a:off x="0" y="0"/>
          <a:ext cx="0" cy="0"/>
          <a:chOff x="0" y="0"/>
          <a:chExt cx="0" cy="0"/>
        </a:xfrm>
      </p:grpSpPr>
      <p:sp>
        <p:nvSpPr>
          <p:cNvPr id="1021" name="Google Shape;1021;p36"/>
          <p:cNvSpPr txBox="1"/>
          <p:nvPr>
            <p:ph idx="1" type="subTitle"/>
          </p:nvPr>
        </p:nvSpPr>
        <p:spPr>
          <a:xfrm>
            <a:off x="720000" y="2779372"/>
            <a:ext cx="2261400" cy="1072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022" name="Google Shape;1022;p36"/>
          <p:cNvSpPr txBox="1"/>
          <p:nvPr>
            <p:ph type="title"/>
          </p:nvPr>
        </p:nvSpPr>
        <p:spPr>
          <a:xfrm>
            <a:off x="720000" y="1291928"/>
            <a:ext cx="2261400" cy="1487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56" name="Shape 156"/>
        <p:cNvGrpSpPr/>
        <p:nvPr/>
      </p:nvGrpSpPr>
      <p:grpSpPr>
        <a:xfrm>
          <a:off x="0" y="0"/>
          <a:ext cx="0" cy="0"/>
          <a:chOff x="0" y="0"/>
          <a:chExt cx="0" cy="0"/>
        </a:xfrm>
      </p:grpSpPr>
      <p:sp>
        <p:nvSpPr>
          <p:cNvPr id="157" name="Google Shape;157;p4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grpSp>
        <p:nvGrpSpPr>
          <p:cNvPr id="158" name="Google Shape;158;p47"/>
          <p:cNvGrpSpPr/>
          <p:nvPr/>
        </p:nvGrpSpPr>
        <p:grpSpPr>
          <a:xfrm>
            <a:off x="86895" y="-89411"/>
            <a:ext cx="8909125" cy="5316751"/>
            <a:chOff x="86895" y="-89411"/>
            <a:chExt cx="8909125" cy="5316751"/>
          </a:xfrm>
        </p:grpSpPr>
        <p:grpSp>
          <p:nvGrpSpPr>
            <p:cNvPr id="159" name="Google Shape;159;p47"/>
            <p:cNvGrpSpPr/>
            <p:nvPr/>
          </p:nvGrpSpPr>
          <p:grpSpPr>
            <a:xfrm rot="10800000">
              <a:off x="715112" y="4823089"/>
              <a:ext cx="777449" cy="404251"/>
              <a:chOff x="-794166" y="-3748111"/>
              <a:chExt cx="777449" cy="404251"/>
            </a:xfrm>
          </p:grpSpPr>
          <p:sp>
            <p:nvSpPr>
              <p:cNvPr id="160" name="Google Shape;160;p47"/>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1" name="Google Shape;161;p47"/>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2" name="Google Shape;162;p47"/>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3" name="Google Shape;163;p47"/>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4" name="Google Shape;164;p47"/>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5" name="Google Shape;165;p47"/>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6" name="Google Shape;166;p47"/>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7" name="Google Shape;167;p47"/>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8" name="Google Shape;168;p47"/>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69" name="Google Shape;169;p47"/>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0" name="Google Shape;170;p47"/>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1" name="Google Shape;171;p47"/>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2" name="Google Shape;172;p47"/>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3" name="Google Shape;173;p47"/>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4" name="Google Shape;174;p47"/>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175" name="Google Shape;175;p47"/>
            <p:cNvSpPr/>
            <p:nvPr/>
          </p:nvSpPr>
          <p:spPr>
            <a:xfrm rot="10800000">
              <a:off x="7550745" y="4967579"/>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176" name="Google Shape;176;p47"/>
            <p:cNvSpPr/>
            <p:nvPr/>
          </p:nvSpPr>
          <p:spPr>
            <a:xfrm rot="10800000">
              <a:off x="86895" y="3734267"/>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177" name="Google Shape;177;p47"/>
            <p:cNvGrpSpPr/>
            <p:nvPr/>
          </p:nvGrpSpPr>
          <p:grpSpPr>
            <a:xfrm rot="10800000">
              <a:off x="7194587" y="-89411"/>
              <a:ext cx="777449" cy="404251"/>
              <a:chOff x="-794166" y="-3748111"/>
              <a:chExt cx="777449" cy="404251"/>
            </a:xfrm>
          </p:grpSpPr>
          <p:sp>
            <p:nvSpPr>
              <p:cNvPr id="178" name="Google Shape;178;p47"/>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79" name="Google Shape;179;p47"/>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0" name="Google Shape;180;p47"/>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1" name="Google Shape;181;p47"/>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2" name="Google Shape;182;p47"/>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3" name="Google Shape;183;p47"/>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4" name="Google Shape;184;p47"/>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5" name="Google Shape;185;p47"/>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6" name="Google Shape;186;p47"/>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7" name="Google Shape;187;p47"/>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8" name="Google Shape;188;p47"/>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89" name="Google Shape;189;p47"/>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0" name="Google Shape;190;p47"/>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1" name="Google Shape;191;p47"/>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92" name="Google Shape;192;p47"/>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193" name="Google Shape;193;p47"/>
            <p:cNvSpPr/>
            <p:nvPr/>
          </p:nvSpPr>
          <p:spPr>
            <a:xfrm rot="10800000">
              <a:off x="8862220" y="1053442"/>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194" name="Google Shape;194;p47"/>
          <p:cNvGrpSpPr/>
          <p:nvPr/>
        </p:nvGrpSpPr>
        <p:grpSpPr>
          <a:xfrm>
            <a:off x="220688" y="187819"/>
            <a:ext cx="9609133" cy="4805309"/>
            <a:chOff x="220688" y="187819"/>
            <a:chExt cx="9609133" cy="4805309"/>
          </a:xfrm>
        </p:grpSpPr>
        <p:sp>
          <p:nvSpPr>
            <p:cNvPr id="195" name="Google Shape;195;p47"/>
            <p:cNvSpPr/>
            <p:nvPr/>
          </p:nvSpPr>
          <p:spPr>
            <a:xfrm flipH="1" rot="10800000">
              <a:off x="8324385" y="4702305"/>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196" name="Google Shape;196;p47"/>
            <p:cNvGrpSpPr/>
            <p:nvPr/>
          </p:nvGrpSpPr>
          <p:grpSpPr>
            <a:xfrm>
              <a:off x="220688" y="187819"/>
              <a:ext cx="495847" cy="493175"/>
              <a:chOff x="-4118225" y="3253275"/>
              <a:chExt cx="292225" cy="290650"/>
            </a:xfrm>
          </p:grpSpPr>
          <p:sp>
            <p:nvSpPr>
              <p:cNvPr id="197" name="Google Shape;197;p47"/>
              <p:cNvSpPr/>
              <p:nvPr/>
            </p:nvSpPr>
            <p:spPr>
              <a:xfrm>
                <a:off x="-4118225" y="3287125"/>
                <a:ext cx="256725" cy="256800"/>
              </a:xfrm>
              <a:custGeom>
                <a:rect b="b" l="l" r="r" t="t"/>
                <a:pathLst>
                  <a:path extrusionOk="0" h="10272" w="10269">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47"/>
              <p:cNvSpPr/>
              <p:nvPr/>
            </p:nvSpPr>
            <p:spPr>
              <a:xfrm>
                <a:off x="-3963850" y="3253275"/>
                <a:ext cx="137850" cy="137850"/>
              </a:xfrm>
              <a:custGeom>
                <a:rect b="b" l="l" r="r" t="t"/>
                <a:pathLst>
                  <a:path extrusionOk="0" h="5514" w="5514">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_1_1">
    <p:spTree>
      <p:nvGrpSpPr>
        <p:cNvPr id="1023" name="Shape 1023"/>
        <p:cNvGrpSpPr/>
        <p:nvPr/>
      </p:nvGrpSpPr>
      <p:grpSpPr>
        <a:xfrm>
          <a:off x="0" y="0"/>
          <a:ext cx="0" cy="0"/>
          <a:chOff x="0" y="0"/>
          <a:chExt cx="0" cy="0"/>
        </a:xfrm>
      </p:grpSpPr>
      <p:sp>
        <p:nvSpPr>
          <p:cNvPr id="1024" name="Google Shape;1024;p37"/>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1025" name="Google Shape;1025;p37"/>
          <p:cNvSpPr txBox="1"/>
          <p:nvPr>
            <p:ph idx="1" type="body"/>
          </p:nvPr>
        </p:nvSpPr>
        <p:spPr>
          <a:xfrm>
            <a:off x="720000" y="1294350"/>
            <a:ext cx="4461600" cy="1710000"/>
          </a:xfrm>
          <a:prstGeom prst="rect">
            <a:avLst/>
          </a:prstGeom>
          <a:noFill/>
          <a:ln>
            <a:noFill/>
          </a:ln>
        </p:spPr>
        <p:txBody>
          <a:bodyPr anchorCtr="0" anchor="t" bIns="91425" lIns="91425" spcFirstLastPara="1" rIns="91425" wrap="square" tIns="91425">
            <a:noAutofit/>
          </a:bodyPr>
          <a:lstStyle>
            <a:lvl1pPr indent="-317500" lvl="0" marL="457200" algn="l">
              <a:lnSpc>
                <a:spcPct val="100000"/>
              </a:lnSpc>
              <a:spcBef>
                <a:spcPts val="0"/>
              </a:spcBef>
              <a:spcAft>
                <a:spcPts val="0"/>
              </a:spcAft>
              <a:buSzPts val="1400"/>
              <a:buChar char="●"/>
              <a:defRPr/>
            </a:lvl1pPr>
            <a:lvl2pPr indent="-279400" lvl="1" marL="914400" algn="l">
              <a:lnSpc>
                <a:spcPct val="115000"/>
              </a:lnSpc>
              <a:spcBef>
                <a:spcPts val="0"/>
              </a:spcBef>
              <a:spcAft>
                <a:spcPts val="0"/>
              </a:spcAft>
              <a:buClr>
                <a:srgbClr val="999999"/>
              </a:buClr>
              <a:buSzPts val="800"/>
              <a:buFont typeface="Open Sans"/>
              <a:buChar char="○"/>
              <a:defRPr/>
            </a:lvl2pPr>
            <a:lvl3pPr indent="-279400" lvl="2" marL="1371600" algn="l">
              <a:lnSpc>
                <a:spcPct val="115000"/>
              </a:lnSpc>
              <a:spcBef>
                <a:spcPts val="0"/>
              </a:spcBef>
              <a:spcAft>
                <a:spcPts val="0"/>
              </a:spcAft>
              <a:buClr>
                <a:srgbClr val="999999"/>
              </a:buClr>
              <a:buSzPts val="800"/>
              <a:buFont typeface="Open Sans"/>
              <a:buChar char="■"/>
              <a:defRPr/>
            </a:lvl3pPr>
            <a:lvl4pPr indent="-279400" lvl="3" marL="1828800" algn="l">
              <a:lnSpc>
                <a:spcPct val="115000"/>
              </a:lnSpc>
              <a:spcBef>
                <a:spcPts val="0"/>
              </a:spcBef>
              <a:spcAft>
                <a:spcPts val="0"/>
              </a:spcAft>
              <a:buClr>
                <a:srgbClr val="999999"/>
              </a:buClr>
              <a:buSzPts val="800"/>
              <a:buFont typeface="Open Sans"/>
              <a:buChar char="●"/>
              <a:defRPr/>
            </a:lvl4pPr>
            <a:lvl5pPr indent="-304800" lvl="4" marL="2286000" algn="l">
              <a:lnSpc>
                <a:spcPct val="115000"/>
              </a:lnSpc>
              <a:spcBef>
                <a:spcPts val="0"/>
              </a:spcBef>
              <a:spcAft>
                <a:spcPts val="0"/>
              </a:spcAft>
              <a:buClr>
                <a:srgbClr val="999999"/>
              </a:buClr>
              <a:buSzPts val="1200"/>
              <a:buFont typeface="Open Sans"/>
              <a:buChar char="○"/>
              <a:defRPr/>
            </a:lvl5pPr>
            <a:lvl6pPr indent="-304800" lvl="5" marL="2743200" algn="l">
              <a:lnSpc>
                <a:spcPct val="115000"/>
              </a:lnSpc>
              <a:spcBef>
                <a:spcPts val="0"/>
              </a:spcBef>
              <a:spcAft>
                <a:spcPts val="0"/>
              </a:spcAft>
              <a:buClr>
                <a:srgbClr val="999999"/>
              </a:buClr>
              <a:buSzPts val="1200"/>
              <a:buFont typeface="Open Sans"/>
              <a:buChar char="■"/>
              <a:defRPr/>
            </a:lvl6pPr>
            <a:lvl7pPr indent="-273050" lvl="6" marL="3200400" algn="l">
              <a:lnSpc>
                <a:spcPct val="115000"/>
              </a:lnSpc>
              <a:spcBef>
                <a:spcPts val="0"/>
              </a:spcBef>
              <a:spcAft>
                <a:spcPts val="0"/>
              </a:spcAft>
              <a:buClr>
                <a:srgbClr val="999999"/>
              </a:buClr>
              <a:buSzPts val="700"/>
              <a:buFont typeface="Open Sans"/>
              <a:buChar char="●"/>
              <a:defRPr/>
            </a:lvl7pPr>
            <a:lvl8pPr indent="-273050" lvl="7" marL="3657600" algn="l">
              <a:lnSpc>
                <a:spcPct val="115000"/>
              </a:lnSpc>
              <a:spcBef>
                <a:spcPts val="0"/>
              </a:spcBef>
              <a:spcAft>
                <a:spcPts val="0"/>
              </a:spcAft>
              <a:buClr>
                <a:srgbClr val="999999"/>
              </a:buClr>
              <a:buSzPts val="700"/>
              <a:buFont typeface="Open Sans"/>
              <a:buChar char="○"/>
              <a:defRPr/>
            </a:lvl8pPr>
            <a:lvl9pPr indent="-266700" lvl="8" marL="4114800" algn="l">
              <a:lnSpc>
                <a:spcPct val="115000"/>
              </a:lnSpc>
              <a:spcBef>
                <a:spcPts val="0"/>
              </a:spcBef>
              <a:spcAft>
                <a:spcPts val="0"/>
              </a:spcAft>
              <a:buClr>
                <a:srgbClr val="999999"/>
              </a:buClr>
              <a:buSzPts val="600"/>
              <a:buFont typeface="Open Sans"/>
              <a:buChar char="■"/>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_1">
    <p:spTree>
      <p:nvGrpSpPr>
        <p:cNvPr id="1026" name="Shape 1026"/>
        <p:cNvGrpSpPr/>
        <p:nvPr/>
      </p:nvGrpSpPr>
      <p:grpSpPr>
        <a:xfrm>
          <a:off x="0" y="0"/>
          <a:ext cx="0" cy="0"/>
          <a:chOff x="0" y="0"/>
          <a:chExt cx="0" cy="0"/>
        </a:xfrm>
      </p:grpSpPr>
      <p:sp>
        <p:nvSpPr>
          <p:cNvPr id="1027" name="Google Shape;1027;p38"/>
          <p:cNvSpPr txBox="1"/>
          <p:nvPr>
            <p:ph type="title"/>
          </p:nvPr>
        </p:nvSpPr>
        <p:spPr>
          <a:xfrm>
            <a:off x="720000" y="445025"/>
            <a:ext cx="7704000" cy="105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12">
    <p:spTree>
      <p:nvGrpSpPr>
        <p:cNvPr id="1028" name="Shape 1028"/>
        <p:cNvGrpSpPr/>
        <p:nvPr/>
      </p:nvGrpSpPr>
      <p:grpSpPr>
        <a:xfrm>
          <a:off x="0" y="0"/>
          <a:ext cx="0" cy="0"/>
          <a:chOff x="0" y="0"/>
          <a:chExt cx="0" cy="0"/>
        </a:xfrm>
      </p:grpSpPr>
      <p:sp>
        <p:nvSpPr>
          <p:cNvPr id="1029" name="Google Shape;1029;p39"/>
          <p:cNvSpPr txBox="1"/>
          <p:nvPr>
            <p:ph type="title"/>
          </p:nvPr>
        </p:nvSpPr>
        <p:spPr>
          <a:xfrm>
            <a:off x="2090100" y="2436775"/>
            <a:ext cx="3978300" cy="144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030" name="Google Shape;1030;p39"/>
          <p:cNvSpPr txBox="1"/>
          <p:nvPr>
            <p:ph idx="2" type="title"/>
          </p:nvPr>
        </p:nvSpPr>
        <p:spPr>
          <a:xfrm>
            <a:off x="713225" y="2436775"/>
            <a:ext cx="1252800" cy="21672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6000">
                <a:solidFill>
                  <a:schemeClr val="lt1"/>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1031" name="Google Shape;1031;p39"/>
          <p:cNvSpPr txBox="1"/>
          <p:nvPr>
            <p:ph idx="1" type="subTitle"/>
          </p:nvPr>
        </p:nvSpPr>
        <p:spPr>
          <a:xfrm>
            <a:off x="2090100" y="4251775"/>
            <a:ext cx="3978300" cy="3522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12_1">
    <p:spTree>
      <p:nvGrpSpPr>
        <p:cNvPr id="1032" name="Shape 1032"/>
        <p:cNvGrpSpPr/>
        <p:nvPr/>
      </p:nvGrpSpPr>
      <p:grpSpPr>
        <a:xfrm>
          <a:off x="0" y="0"/>
          <a:ext cx="0" cy="0"/>
          <a:chOff x="0" y="0"/>
          <a:chExt cx="0" cy="0"/>
        </a:xfrm>
      </p:grpSpPr>
      <p:sp>
        <p:nvSpPr>
          <p:cNvPr id="1033" name="Google Shape;1033;p40"/>
          <p:cNvSpPr txBox="1"/>
          <p:nvPr>
            <p:ph type="title"/>
          </p:nvPr>
        </p:nvSpPr>
        <p:spPr>
          <a:xfrm>
            <a:off x="713225" y="2698200"/>
            <a:ext cx="4373100" cy="14199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034" name="Google Shape;1034;p40"/>
          <p:cNvSpPr txBox="1"/>
          <p:nvPr>
            <p:ph idx="2" type="title"/>
          </p:nvPr>
        </p:nvSpPr>
        <p:spPr>
          <a:xfrm>
            <a:off x="713225" y="539488"/>
            <a:ext cx="1248900" cy="2075700"/>
          </a:xfrm>
          <a:prstGeom prst="rect">
            <a:avLst/>
          </a:prstGeom>
          <a:solidFill>
            <a:schemeClr val="dk2"/>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6000">
                <a:solidFill>
                  <a:schemeClr val="lt1"/>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1035" name="Google Shape;1035;p40"/>
          <p:cNvSpPr txBox="1"/>
          <p:nvPr>
            <p:ph idx="1" type="subTitle"/>
          </p:nvPr>
        </p:nvSpPr>
        <p:spPr>
          <a:xfrm>
            <a:off x="713225" y="4201100"/>
            <a:ext cx="4373100" cy="4347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12_1_1">
    <p:spTree>
      <p:nvGrpSpPr>
        <p:cNvPr id="1036" name="Shape 1036"/>
        <p:cNvGrpSpPr/>
        <p:nvPr/>
      </p:nvGrpSpPr>
      <p:grpSpPr>
        <a:xfrm>
          <a:off x="0" y="0"/>
          <a:ext cx="0" cy="0"/>
          <a:chOff x="0" y="0"/>
          <a:chExt cx="0" cy="0"/>
        </a:xfrm>
      </p:grpSpPr>
      <p:sp>
        <p:nvSpPr>
          <p:cNvPr id="1037" name="Google Shape;1037;p41"/>
          <p:cNvSpPr txBox="1"/>
          <p:nvPr>
            <p:ph type="title"/>
          </p:nvPr>
        </p:nvSpPr>
        <p:spPr>
          <a:xfrm>
            <a:off x="3819525" y="2694650"/>
            <a:ext cx="4611300" cy="14799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038" name="Google Shape;1038;p41"/>
          <p:cNvSpPr txBox="1"/>
          <p:nvPr>
            <p:ph idx="2" type="title"/>
          </p:nvPr>
        </p:nvSpPr>
        <p:spPr>
          <a:xfrm>
            <a:off x="7181875" y="539500"/>
            <a:ext cx="1248900" cy="2075700"/>
          </a:xfrm>
          <a:prstGeom prst="rect">
            <a:avLst/>
          </a:pr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algn="ctr">
              <a:lnSpc>
                <a:spcPct val="100000"/>
              </a:lnSpc>
              <a:spcBef>
                <a:spcPts val="0"/>
              </a:spcBef>
              <a:spcAft>
                <a:spcPts val="0"/>
              </a:spcAft>
              <a:buSzPts val="10000"/>
              <a:buNone/>
              <a:defRPr sz="6000">
                <a:solidFill>
                  <a:schemeClr val="lt1"/>
                </a:solidFill>
              </a:defRPr>
            </a:lvl1pPr>
            <a:lvl2pPr lvl="1" algn="ctr">
              <a:lnSpc>
                <a:spcPct val="100000"/>
              </a:lnSpc>
              <a:spcBef>
                <a:spcPts val="0"/>
              </a:spcBef>
              <a:spcAft>
                <a:spcPts val="0"/>
              </a:spcAft>
              <a:buSzPts val="10000"/>
              <a:buNone/>
              <a:defRPr sz="10000"/>
            </a:lvl2pPr>
            <a:lvl3pPr lvl="2" algn="ctr">
              <a:lnSpc>
                <a:spcPct val="100000"/>
              </a:lnSpc>
              <a:spcBef>
                <a:spcPts val="0"/>
              </a:spcBef>
              <a:spcAft>
                <a:spcPts val="0"/>
              </a:spcAft>
              <a:buSzPts val="10000"/>
              <a:buNone/>
              <a:defRPr sz="10000"/>
            </a:lvl3pPr>
            <a:lvl4pPr lvl="3" algn="ctr">
              <a:lnSpc>
                <a:spcPct val="100000"/>
              </a:lnSpc>
              <a:spcBef>
                <a:spcPts val="0"/>
              </a:spcBef>
              <a:spcAft>
                <a:spcPts val="0"/>
              </a:spcAft>
              <a:buSzPts val="10000"/>
              <a:buNone/>
              <a:defRPr sz="10000"/>
            </a:lvl4pPr>
            <a:lvl5pPr lvl="4" algn="ctr">
              <a:lnSpc>
                <a:spcPct val="100000"/>
              </a:lnSpc>
              <a:spcBef>
                <a:spcPts val="0"/>
              </a:spcBef>
              <a:spcAft>
                <a:spcPts val="0"/>
              </a:spcAft>
              <a:buSzPts val="10000"/>
              <a:buNone/>
              <a:defRPr sz="10000"/>
            </a:lvl5pPr>
            <a:lvl6pPr lvl="5" algn="ctr">
              <a:lnSpc>
                <a:spcPct val="100000"/>
              </a:lnSpc>
              <a:spcBef>
                <a:spcPts val="0"/>
              </a:spcBef>
              <a:spcAft>
                <a:spcPts val="0"/>
              </a:spcAft>
              <a:buSzPts val="10000"/>
              <a:buNone/>
              <a:defRPr sz="10000"/>
            </a:lvl6pPr>
            <a:lvl7pPr lvl="6" algn="ctr">
              <a:lnSpc>
                <a:spcPct val="100000"/>
              </a:lnSpc>
              <a:spcBef>
                <a:spcPts val="0"/>
              </a:spcBef>
              <a:spcAft>
                <a:spcPts val="0"/>
              </a:spcAft>
              <a:buSzPts val="10000"/>
              <a:buNone/>
              <a:defRPr sz="10000"/>
            </a:lvl7pPr>
            <a:lvl8pPr lvl="7" algn="ctr">
              <a:lnSpc>
                <a:spcPct val="100000"/>
              </a:lnSpc>
              <a:spcBef>
                <a:spcPts val="0"/>
              </a:spcBef>
              <a:spcAft>
                <a:spcPts val="0"/>
              </a:spcAft>
              <a:buSzPts val="10000"/>
              <a:buNone/>
              <a:defRPr sz="10000"/>
            </a:lvl8pPr>
            <a:lvl9pPr lvl="8" algn="ctr">
              <a:lnSpc>
                <a:spcPct val="100000"/>
              </a:lnSpc>
              <a:spcBef>
                <a:spcPts val="0"/>
              </a:spcBef>
              <a:spcAft>
                <a:spcPts val="0"/>
              </a:spcAft>
              <a:buSzPts val="10000"/>
              <a:buNone/>
              <a:defRPr sz="10000"/>
            </a:lvl9pPr>
          </a:lstStyle>
          <a:p/>
        </p:txBody>
      </p:sp>
      <p:sp>
        <p:nvSpPr>
          <p:cNvPr id="1039" name="Google Shape;1039;p41"/>
          <p:cNvSpPr txBox="1"/>
          <p:nvPr>
            <p:ph idx="1" type="subTitle"/>
          </p:nvPr>
        </p:nvSpPr>
        <p:spPr>
          <a:xfrm>
            <a:off x="4603075" y="4253975"/>
            <a:ext cx="3827700" cy="350100"/>
          </a:xfrm>
          <a:prstGeom prst="rect">
            <a:avLst/>
          </a:prstGeom>
          <a:noFill/>
          <a:ln>
            <a:noFill/>
          </a:ln>
        </p:spPr>
        <p:txBody>
          <a:bodyPr anchorCtr="0" anchor="t" bIns="91425" lIns="91425" spcFirstLastPara="1" rIns="91425" wrap="square" tIns="91425">
            <a:noAutofit/>
          </a:bodyPr>
          <a:lstStyle>
            <a:lvl1pPr lvl="0" algn="r">
              <a:lnSpc>
                <a:spcPct val="115000"/>
              </a:lnSpc>
              <a:spcBef>
                <a:spcPts val="0"/>
              </a:spcBef>
              <a:spcAft>
                <a:spcPts val="0"/>
              </a:spcAft>
              <a:buSzPts val="1400"/>
              <a:buNone/>
              <a:defRPr sz="1600"/>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0">
    <p:spTree>
      <p:nvGrpSpPr>
        <p:cNvPr id="1040" name="Shape 1040"/>
        <p:cNvGrpSpPr/>
        <p:nvPr/>
      </p:nvGrpSpPr>
      <p:grpSpPr>
        <a:xfrm>
          <a:off x="0" y="0"/>
          <a:ext cx="0" cy="0"/>
          <a:chOff x="0" y="0"/>
          <a:chExt cx="0" cy="0"/>
        </a:xfrm>
      </p:grpSpPr>
      <p:grpSp>
        <p:nvGrpSpPr>
          <p:cNvPr id="1041" name="Google Shape;1041;p42"/>
          <p:cNvGrpSpPr/>
          <p:nvPr/>
        </p:nvGrpSpPr>
        <p:grpSpPr>
          <a:xfrm>
            <a:off x="143863" y="4543946"/>
            <a:ext cx="801896" cy="515004"/>
            <a:chOff x="1229388" y="669059"/>
            <a:chExt cx="801896" cy="515004"/>
          </a:xfrm>
        </p:grpSpPr>
        <p:grpSp>
          <p:nvGrpSpPr>
            <p:cNvPr id="1042" name="Google Shape;1042;p42"/>
            <p:cNvGrpSpPr/>
            <p:nvPr/>
          </p:nvGrpSpPr>
          <p:grpSpPr>
            <a:xfrm>
              <a:off x="1229388" y="813412"/>
              <a:ext cx="457313" cy="370651"/>
              <a:chOff x="955700" y="-622436"/>
              <a:chExt cx="457313" cy="370651"/>
            </a:xfrm>
          </p:grpSpPr>
          <p:sp>
            <p:nvSpPr>
              <p:cNvPr id="1043" name="Google Shape;1043;p42"/>
              <p:cNvSpPr/>
              <p:nvPr/>
            </p:nvSpPr>
            <p:spPr>
              <a:xfrm>
                <a:off x="1243274" y="-622436"/>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42"/>
              <p:cNvSpPr/>
              <p:nvPr/>
            </p:nvSpPr>
            <p:spPr>
              <a:xfrm>
                <a:off x="1053673" y="-620166"/>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42"/>
              <p:cNvSpPr/>
              <p:nvPr/>
            </p:nvSpPr>
            <p:spPr>
              <a:xfrm>
                <a:off x="1024670" y="-582315"/>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6" name="Google Shape;1046;p42"/>
              <p:cNvSpPr/>
              <p:nvPr/>
            </p:nvSpPr>
            <p:spPr>
              <a:xfrm>
                <a:off x="955700" y="-436298"/>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7" name="Google Shape;1047;p42"/>
            <p:cNvSpPr/>
            <p:nvPr/>
          </p:nvSpPr>
          <p:spPr>
            <a:xfrm>
              <a:off x="1886949" y="66905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48" name="Google Shape;1048;p42"/>
          <p:cNvGrpSpPr/>
          <p:nvPr/>
        </p:nvGrpSpPr>
        <p:grpSpPr>
          <a:xfrm>
            <a:off x="8125142" y="57869"/>
            <a:ext cx="962076" cy="851246"/>
            <a:chOff x="7647704" y="539494"/>
            <a:chExt cx="962076" cy="851246"/>
          </a:xfrm>
        </p:grpSpPr>
        <p:grpSp>
          <p:nvGrpSpPr>
            <p:cNvPr id="1049" name="Google Shape;1049;p42"/>
            <p:cNvGrpSpPr/>
            <p:nvPr/>
          </p:nvGrpSpPr>
          <p:grpSpPr>
            <a:xfrm>
              <a:off x="7890242" y="827362"/>
              <a:ext cx="601191" cy="368434"/>
              <a:chOff x="-4112725" y="1691025"/>
              <a:chExt cx="2381898" cy="1459722"/>
            </a:xfrm>
          </p:grpSpPr>
          <p:sp>
            <p:nvSpPr>
              <p:cNvPr id="1050" name="Google Shape;1050;p42"/>
              <p:cNvSpPr/>
              <p:nvPr/>
            </p:nvSpPr>
            <p:spPr>
              <a:xfrm>
                <a:off x="-4111422" y="1691025"/>
                <a:ext cx="2380592" cy="1377403"/>
              </a:xfrm>
              <a:custGeom>
                <a:rect b="b" l="l" r="r" t="t"/>
                <a:pathLst>
                  <a:path extrusionOk="0" h="6342" w="10961">
                    <a:moveTo>
                      <a:pt x="3623" y="0"/>
                    </a:moveTo>
                    <a:lnTo>
                      <a:pt x="1" y="2104"/>
                    </a:lnTo>
                    <a:lnTo>
                      <a:pt x="7338" y="6341"/>
                    </a:lnTo>
                    <a:lnTo>
                      <a:pt x="10960" y="4236"/>
                    </a:lnTo>
                    <a:lnTo>
                      <a:pt x="36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42"/>
              <p:cNvSpPr/>
              <p:nvPr/>
            </p:nvSpPr>
            <p:spPr>
              <a:xfrm>
                <a:off x="-2518783" y="2611036"/>
                <a:ext cx="787956" cy="539711"/>
              </a:xfrm>
              <a:custGeom>
                <a:rect b="b" l="l" r="r" t="t"/>
                <a:pathLst>
                  <a:path extrusionOk="0" h="2485" w="3628">
                    <a:moveTo>
                      <a:pt x="3627" y="0"/>
                    </a:moveTo>
                    <a:lnTo>
                      <a:pt x="5" y="2105"/>
                    </a:lnTo>
                    <a:lnTo>
                      <a:pt x="0" y="2484"/>
                    </a:lnTo>
                    <a:lnTo>
                      <a:pt x="3622" y="380"/>
                    </a:lnTo>
                    <a:lnTo>
                      <a:pt x="362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42"/>
              <p:cNvSpPr/>
              <p:nvPr/>
            </p:nvSpPr>
            <p:spPr>
              <a:xfrm>
                <a:off x="-4112725" y="2147990"/>
                <a:ext cx="1595025" cy="1002755"/>
              </a:xfrm>
              <a:custGeom>
                <a:rect b="b" l="l" r="r" t="t"/>
                <a:pathLst>
                  <a:path extrusionOk="0" h="4617" w="7344">
                    <a:moveTo>
                      <a:pt x="7" y="0"/>
                    </a:moveTo>
                    <a:lnTo>
                      <a:pt x="1" y="381"/>
                    </a:lnTo>
                    <a:lnTo>
                      <a:pt x="7339" y="4616"/>
                    </a:lnTo>
                    <a:lnTo>
                      <a:pt x="7344" y="4237"/>
                    </a:lnTo>
                    <a:lnTo>
                      <a:pt x="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42"/>
              <p:cNvSpPr/>
              <p:nvPr/>
            </p:nvSpPr>
            <p:spPr>
              <a:xfrm>
                <a:off x="-3609718" y="1978148"/>
                <a:ext cx="1386091" cy="802508"/>
              </a:xfrm>
              <a:custGeom>
                <a:rect b="b" l="l" r="r" t="t"/>
                <a:pathLst>
                  <a:path extrusionOk="0" h="3695" w="6382">
                    <a:moveTo>
                      <a:pt x="3164" y="1033"/>
                    </a:moveTo>
                    <a:cubicBezTo>
                      <a:pt x="3510" y="1033"/>
                      <a:pt x="3857" y="1109"/>
                      <a:pt x="4123" y="1262"/>
                    </a:cubicBezTo>
                    <a:cubicBezTo>
                      <a:pt x="4652" y="1569"/>
                      <a:pt x="4656" y="2065"/>
                      <a:pt x="4128" y="2372"/>
                    </a:cubicBezTo>
                    <a:cubicBezTo>
                      <a:pt x="3865" y="2525"/>
                      <a:pt x="3519" y="2602"/>
                      <a:pt x="3173" y="2602"/>
                    </a:cubicBezTo>
                    <a:cubicBezTo>
                      <a:pt x="2826" y="2602"/>
                      <a:pt x="2479" y="2525"/>
                      <a:pt x="2215" y="2372"/>
                    </a:cubicBezTo>
                    <a:lnTo>
                      <a:pt x="2213" y="2372"/>
                    </a:lnTo>
                    <a:cubicBezTo>
                      <a:pt x="1684" y="2065"/>
                      <a:pt x="1681" y="1569"/>
                      <a:pt x="2208" y="1262"/>
                    </a:cubicBezTo>
                    <a:cubicBezTo>
                      <a:pt x="2471" y="1109"/>
                      <a:pt x="2817" y="1033"/>
                      <a:pt x="3164" y="1033"/>
                    </a:cubicBezTo>
                    <a:close/>
                    <a:moveTo>
                      <a:pt x="2370" y="1"/>
                    </a:moveTo>
                    <a:cubicBezTo>
                      <a:pt x="2082" y="75"/>
                      <a:pt x="1771" y="112"/>
                      <a:pt x="1461" y="112"/>
                    </a:cubicBezTo>
                    <a:cubicBezTo>
                      <a:pt x="1204" y="112"/>
                      <a:pt x="947" y="87"/>
                      <a:pt x="702" y="36"/>
                    </a:cubicBezTo>
                    <a:lnTo>
                      <a:pt x="9" y="438"/>
                    </a:lnTo>
                    <a:cubicBezTo>
                      <a:pt x="193" y="729"/>
                      <a:pt x="190" y="1051"/>
                      <a:pt x="0" y="1341"/>
                    </a:cubicBezTo>
                    <a:lnTo>
                      <a:pt x="4076" y="3695"/>
                    </a:lnTo>
                    <a:cubicBezTo>
                      <a:pt x="4340" y="3638"/>
                      <a:pt x="4609" y="3609"/>
                      <a:pt x="4877" y="3609"/>
                    </a:cubicBezTo>
                    <a:cubicBezTo>
                      <a:pt x="5092" y="3609"/>
                      <a:pt x="5307" y="3628"/>
                      <a:pt x="5520" y="3664"/>
                    </a:cubicBezTo>
                    <a:lnTo>
                      <a:pt x="6288" y="3218"/>
                    </a:lnTo>
                    <a:cubicBezTo>
                      <a:pt x="6134" y="2922"/>
                      <a:pt x="6166" y="2602"/>
                      <a:pt x="6381" y="2318"/>
                    </a:cubicBezTo>
                    <a:lnTo>
                      <a:pt x="2370"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4" name="Google Shape;1054;p42"/>
              <p:cNvSpPr/>
              <p:nvPr/>
            </p:nvSpPr>
            <p:spPr>
              <a:xfrm>
                <a:off x="-3083254" y="2270702"/>
                <a:ext cx="323392" cy="187650"/>
              </a:xfrm>
              <a:custGeom>
                <a:rect b="b" l="l" r="r" t="t"/>
                <a:pathLst>
                  <a:path extrusionOk="0" h="864" w="1489">
                    <a:moveTo>
                      <a:pt x="1337" y="0"/>
                    </a:moveTo>
                    <a:lnTo>
                      <a:pt x="1249" y="50"/>
                    </a:lnTo>
                    <a:cubicBezTo>
                      <a:pt x="1190" y="29"/>
                      <a:pt x="1127" y="18"/>
                      <a:pt x="1065" y="18"/>
                    </a:cubicBezTo>
                    <a:cubicBezTo>
                      <a:pt x="1045" y="18"/>
                      <a:pt x="1026" y="19"/>
                      <a:pt x="1007" y="21"/>
                    </a:cubicBezTo>
                    <a:cubicBezTo>
                      <a:pt x="920" y="32"/>
                      <a:pt x="838" y="62"/>
                      <a:pt x="764" y="106"/>
                    </a:cubicBezTo>
                    <a:cubicBezTo>
                      <a:pt x="708" y="138"/>
                      <a:pt x="669" y="171"/>
                      <a:pt x="646" y="205"/>
                    </a:cubicBezTo>
                    <a:cubicBezTo>
                      <a:pt x="625" y="235"/>
                      <a:pt x="613" y="269"/>
                      <a:pt x="608" y="306"/>
                    </a:cubicBezTo>
                    <a:cubicBezTo>
                      <a:pt x="605" y="338"/>
                      <a:pt x="607" y="371"/>
                      <a:pt x="614" y="404"/>
                    </a:cubicBezTo>
                    <a:cubicBezTo>
                      <a:pt x="620" y="435"/>
                      <a:pt x="624" y="467"/>
                      <a:pt x="627" y="498"/>
                    </a:cubicBezTo>
                    <a:cubicBezTo>
                      <a:pt x="629" y="528"/>
                      <a:pt x="624" y="557"/>
                      <a:pt x="613" y="585"/>
                    </a:cubicBezTo>
                    <a:cubicBezTo>
                      <a:pt x="602" y="612"/>
                      <a:pt x="576" y="638"/>
                      <a:pt x="535" y="662"/>
                    </a:cubicBezTo>
                    <a:cubicBezTo>
                      <a:pt x="500" y="683"/>
                      <a:pt x="460" y="697"/>
                      <a:pt x="419" y="699"/>
                    </a:cubicBezTo>
                    <a:cubicBezTo>
                      <a:pt x="385" y="698"/>
                      <a:pt x="352" y="689"/>
                      <a:pt x="323" y="672"/>
                    </a:cubicBezTo>
                    <a:cubicBezTo>
                      <a:pt x="293" y="656"/>
                      <a:pt x="277" y="638"/>
                      <a:pt x="277" y="618"/>
                    </a:cubicBezTo>
                    <a:cubicBezTo>
                      <a:pt x="277" y="597"/>
                      <a:pt x="298" y="574"/>
                      <a:pt x="341" y="549"/>
                    </a:cubicBezTo>
                    <a:lnTo>
                      <a:pt x="433" y="496"/>
                    </a:lnTo>
                    <a:lnTo>
                      <a:pt x="257" y="394"/>
                    </a:lnTo>
                    <a:lnTo>
                      <a:pt x="175" y="441"/>
                    </a:lnTo>
                    <a:cubicBezTo>
                      <a:pt x="95" y="487"/>
                      <a:pt x="47" y="535"/>
                      <a:pt x="30" y="582"/>
                    </a:cubicBezTo>
                    <a:cubicBezTo>
                      <a:pt x="14" y="631"/>
                      <a:pt x="33" y="679"/>
                      <a:pt x="87" y="725"/>
                    </a:cubicBezTo>
                    <a:lnTo>
                      <a:pt x="0" y="776"/>
                    </a:lnTo>
                    <a:lnTo>
                      <a:pt x="154" y="864"/>
                    </a:lnTo>
                    <a:lnTo>
                      <a:pt x="240" y="814"/>
                    </a:lnTo>
                    <a:cubicBezTo>
                      <a:pt x="301" y="838"/>
                      <a:pt x="365" y="850"/>
                      <a:pt x="431" y="850"/>
                    </a:cubicBezTo>
                    <a:cubicBezTo>
                      <a:pt x="449" y="850"/>
                      <a:pt x="468" y="849"/>
                      <a:pt x="487" y="847"/>
                    </a:cubicBezTo>
                    <a:cubicBezTo>
                      <a:pt x="574" y="836"/>
                      <a:pt x="658" y="808"/>
                      <a:pt x="733" y="763"/>
                    </a:cubicBezTo>
                    <a:cubicBezTo>
                      <a:pt x="790" y="730"/>
                      <a:pt x="830" y="697"/>
                      <a:pt x="851" y="663"/>
                    </a:cubicBezTo>
                    <a:cubicBezTo>
                      <a:pt x="873" y="633"/>
                      <a:pt x="885" y="598"/>
                      <a:pt x="889" y="562"/>
                    </a:cubicBezTo>
                    <a:cubicBezTo>
                      <a:pt x="892" y="529"/>
                      <a:pt x="890" y="496"/>
                      <a:pt x="883" y="464"/>
                    </a:cubicBezTo>
                    <a:cubicBezTo>
                      <a:pt x="876" y="434"/>
                      <a:pt x="872" y="402"/>
                      <a:pt x="869" y="370"/>
                    </a:cubicBezTo>
                    <a:cubicBezTo>
                      <a:pt x="868" y="341"/>
                      <a:pt x="873" y="310"/>
                      <a:pt x="884" y="283"/>
                    </a:cubicBezTo>
                    <a:cubicBezTo>
                      <a:pt x="894" y="255"/>
                      <a:pt x="919" y="230"/>
                      <a:pt x="960" y="206"/>
                    </a:cubicBezTo>
                    <a:cubicBezTo>
                      <a:pt x="995" y="184"/>
                      <a:pt x="1035" y="171"/>
                      <a:pt x="1077" y="168"/>
                    </a:cubicBezTo>
                    <a:cubicBezTo>
                      <a:pt x="1079" y="168"/>
                      <a:pt x="1081" y="168"/>
                      <a:pt x="1082" y="168"/>
                    </a:cubicBezTo>
                    <a:cubicBezTo>
                      <a:pt x="1114" y="168"/>
                      <a:pt x="1144" y="177"/>
                      <a:pt x="1171" y="193"/>
                    </a:cubicBezTo>
                    <a:cubicBezTo>
                      <a:pt x="1201" y="210"/>
                      <a:pt x="1215" y="227"/>
                      <a:pt x="1214" y="248"/>
                    </a:cubicBezTo>
                    <a:cubicBezTo>
                      <a:pt x="1213" y="268"/>
                      <a:pt x="1190" y="290"/>
                      <a:pt x="1147" y="315"/>
                    </a:cubicBezTo>
                    <a:lnTo>
                      <a:pt x="1100" y="343"/>
                    </a:lnTo>
                    <a:lnTo>
                      <a:pt x="1277" y="445"/>
                    </a:lnTo>
                    <a:lnTo>
                      <a:pt x="1314" y="425"/>
                    </a:lnTo>
                    <a:cubicBezTo>
                      <a:pt x="1395" y="377"/>
                      <a:pt x="1441" y="329"/>
                      <a:pt x="1458" y="281"/>
                    </a:cubicBezTo>
                    <a:cubicBezTo>
                      <a:pt x="1474" y="233"/>
                      <a:pt x="1455" y="186"/>
                      <a:pt x="1401" y="139"/>
                    </a:cubicBezTo>
                    <a:lnTo>
                      <a:pt x="1489" y="89"/>
                    </a:lnTo>
                    <a:lnTo>
                      <a:pt x="133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55" name="Google Shape;1055;p42"/>
            <p:cNvSpPr/>
            <p:nvPr/>
          </p:nvSpPr>
          <p:spPr>
            <a:xfrm>
              <a:off x="7647704" y="65920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6" name="Google Shape;1056;p42"/>
            <p:cNvSpPr/>
            <p:nvPr/>
          </p:nvSpPr>
          <p:spPr>
            <a:xfrm>
              <a:off x="8491421" y="1276452"/>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42"/>
            <p:cNvSpPr/>
            <p:nvPr/>
          </p:nvSpPr>
          <p:spPr>
            <a:xfrm>
              <a:off x="8340314" y="539494"/>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0_1">
    <p:spTree>
      <p:nvGrpSpPr>
        <p:cNvPr id="1058" name="Shape 1058"/>
        <p:cNvGrpSpPr/>
        <p:nvPr/>
      </p:nvGrpSpPr>
      <p:grpSpPr>
        <a:xfrm>
          <a:off x="0" y="0"/>
          <a:ext cx="0" cy="0"/>
          <a:chOff x="0" y="0"/>
          <a:chExt cx="0" cy="0"/>
        </a:xfrm>
      </p:grpSpPr>
      <p:grpSp>
        <p:nvGrpSpPr>
          <p:cNvPr id="1059" name="Google Shape;1059;p43"/>
          <p:cNvGrpSpPr/>
          <p:nvPr/>
        </p:nvGrpSpPr>
        <p:grpSpPr>
          <a:xfrm>
            <a:off x="3779436" y="4713859"/>
            <a:ext cx="1585128" cy="350005"/>
            <a:chOff x="7010771" y="697150"/>
            <a:chExt cx="1678628" cy="370650"/>
          </a:xfrm>
        </p:grpSpPr>
        <p:grpSp>
          <p:nvGrpSpPr>
            <p:cNvPr id="1060" name="Google Shape;1060;p43"/>
            <p:cNvGrpSpPr/>
            <p:nvPr/>
          </p:nvGrpSpPr>
          <p:grpSpPr>
            <a:xfrm>
              <a:off x="7873613" y="697150"/>
              <a:ext cx="457313" cy="370650"/>
              <a:chOff x="1298600" y="-919198"/>
              <a:chExt cx="457313" cy="370650"/>
            </a:xfrm>
          </p:grpSpPr>
          <p:sp>
            <p:nvSpPr>
              <p:cNvPr id="1061" name="Google Shape;1061;p43"/>
              <p:cNvSpPr/>
              <p:nvPr/>
            </p:nvSpPr>
            <p:spPr>
              <a:xfrm>
                <a:off x="1586174" y="-919198"/>
                <a:ext cx="149013" cy="74468"/>
              </a:xfrm>
              <a:custGeom>
                <a:rect b="b" l="l" r="r" t="t"/>
                <a:pathLst>
                  <a:path extrusionOk="0" h="1936" w="3874">
                    <a:moveTo>
                      <a:pt x="1588" y="1"/>
                    </a:moveTo>
                    <a:cubicBezTo>
                      <a:pt x="1572" y="1"/>
                      <a:pt x="1556" y="2"/>
                      <a:pt x="1540" y="2"/>
                    </a:cubicBezTo>
                    <a:cubicBezTo>
                      <a:pt x="1532" y="3"/>
                      <a:pt x="1523" y="3"/>
                      <a:pt x="1514" y="3"/>
                    </a:cubicBezTo>
                    <a:lnTo>
                      <a:pt x="1503" y="4"/>
                    </a:lnTo>
                    <a:cubicBezTo>
                      <a:pt x="1489" y="5"/>
                      <a:pt x="1477" y="6"/>
                      <a:pt x="1463" y="7"/>
                    </a:cubicBezTo>
                    <a:cubicBezTo>
                      <a:pt x="1453" y="8"/>
                      <a:pt x="1443" y="10"/>
                      <a:pt x="1433" y="11"/>
                    </a:cubicBezTo>
                    <a:cubicBezTo>
                      <a:pt x="1428" y="12"/>
                      <a:pt x="1423" y="13"/>
                      <a:pt x="1420" y="13"/>
                    </a:cubicBezTo>
                    <a:cubicBezTo>
                      <a:pt x="1408" y="15"/>
                      <a:pt x="1395" y="18"/>
                      <a:pt x="1383" y="20"/>
                    </a:cubicBezTo>
                    <a:cubicBezTo>
                      <a:pt x="1372" y="21"/>
                      <a:pt x="1362" y="22"/>
                      <a:pt x="1352" y="24"/>
                    </a:cubicBezTo>
                    <a:cubicBezTo>
                      <a:pt x="1346" y="25"/>
                      <a:pt x="1341" y="27"/>
                      <a:pt x="1335" y="28"/>
                    </a:cubicBezTo>
                    <a:lnTo>
                      <a:pt x="1303" y="36"/>
                    </a:lnTo>
                    <a:cubicBezTo>
                      <a:pt x="1294" y="37"/>
                      <a:pt x="1285" y="39"/>
                      <a:pt x="1277" y="41"/>
                    </a:cubicBezTo>
                    <a:cubicBezTo>
                      <a:pt x="1269" y="44"/>
                      <a:pt x="1260" y="46"/>
                      <a:pt x="1252" y="48"/>
                    </a:cubicBezTo>
                    <a:lnTo>
                      <a:pt x="1219" y="57"/>
                    </a:lnTo>
                    <a:cubicBezTo>
                      <a:pt x="1214" y="58"/>
                      <a:pt x="1208" y="60"/>
                      <a:pt x="1201" y="62"/>
                    </a:cubicBezTo>
                    <a:cubicBezTo>
                      <a:pt x="1189" y="65"/>
                      <a:pt x="1176" y="70"/>
                      <a:pt x="1164" y="74"/>
                    </a:cubicBezTo>
                    <a:cubicBezTo>
                      <a:pt x="1155" y="77"/>
                      <a:pt x="1147" y="80"/>
                      <a:pt x="1138" y="82"/>
                    </a:cubicBezTo>
                    <a:lnTo>
                      <a:pt x="1127" y="86"/>
                    </a:lnTo>
                    <a:cubicBezTo>
                      <a:pt x="1104" y="95"/>
                      <a:pt x="1079" y="104"/>
                      <a:pt x="1054" y="114"/>
                    </a:cubicBezTo>
                    <a:cubicBezTo>
                      <a:pt x="1030" y="123"/>
                      <a:pt x="1005" y="133"/>
                      <a:pt x="981" y="145"/>
                    </a:cubicBezTo>
                    <a:lnTo>
                      <a:pt x="970" y="150"/>
                    </a:lnTo>
                    <a:cubicBezTo>
                      <a:pt x="961" y="154"/>
                      <a:pt x="953" y="158"/>
                      <a:pt x="944" y="163"/>
                    </a:cubicBezTo>
                    <a:cubicBezTo>
                      <a:pt x="931" y="168"/>
                      <a:pt x="919" y="173"/>
                      <a:pt x="906" y="180"/>
                    </a:cubicBezTo>
                    <a:lnTo>
                      <a:pt x="883" y="192"/>
                    </a:lnTo>
                    <a:cubicBezTo>
                      <a:pt x="873" y="197"/>
                      <a:pt x="863" y="202"/>
                      <a:pt x="854" y="207"/>
                    </a:cubicBezTo>
                    <a:lnTo>
                      <a:pt x="831" y="218"/>
                    </a:lnTo>
                    <a:cubicBezTo>
                      <a:pt x="812" y="230"/>
                      <a:pt x="793" y="240"/>
                      <a:pt x="773" y="251"/>
                    </a:cubicBezTo>
                    <a:lnTo>
                      <a:pt x="755" y="261"/>
                    </a:lnTo>
                    <a:cubicBezTo>
                      <a:pt x="729" y="277"/>
                      <a:pt x="704" y="292"/>
                      <a:pt x="678" y="309"/>
                    </a:cubicBezTo>
                    <a:lnTo>
                      <a:pt x="674" y="311"/>
                    </a:lnTo>
                    <a:lnTo>
                      <a:pt x="657" y="324"/>
                    </a:lnTo>
                    <a:cubicBezTo>
                      <a:pt x="637" y="335"/>
                      <a:pt x="619" y="348"/>
                      <a:pt x="601" y="360"/>
                    </a:cubicBezTo>
                    <a:cubicBezTo>
                      <a:pt x="594" y="365"/>
                      <a:pt x="589" y="369"/>
                      <a:pt x="582" y="374"/>
                    </a:cubicBezTo>
                    <a:lnTo>
                      <a:pt x="551" y="395"/>
                    </a:lnTo>
                    <a:cubicBezTo>
                      <a:pt x="541" y="402"/>
                      <a:pt x="533" y="408"/>
                      <a:pt x="522" y="416"/>
                    </a:cubicBezTo>
                    <a:cubicBezTo>
                      <a:pt x="510" y="424"/>
                      <a:pt x="500" y="433"/>
                      <a:pt x="489" y="441"/>
                    </a:cubicBezTo>
                    <a:cubicBezTo>
                      <a:pt x="478" y="449"/>
                      <a:pt x="468" y="457"/>
                      <a:pt x="457" y="466"/>
                    </a:cubicBezTo>
                    <a:cubicBezTo>
                      <a:pt x="452" y="469"/>
                      <a:pt x="447" y="474"/>
                      <a:pt x="441" y="477"/>
                    </a:cubicBezTo>
                    <a:cubicBezTo>
                      <a:pt x="425" y="491"/>
                      <a:pt x="409" y="504"/>
                      <a:pt x="392" y="517"/>
                    </a:cubicBezTo>
                    <a:cubicBezTo>
                      <a:pt x="384" y="525"/>
                      <a:pt x="375" y="531"/>
                      <a:pt x="366" y="538"/>
                    </a:cubicBezTo>
                    <a:lnTo>
                      <a:pt x="359" y="544"/>
                    </a:lnTo>
                    <a:cubicBezTo>
                      <a:pt x="332" y="567"/>
                      <a:pt x="305" y="590"/>
                      <a:pt x="278" y="615"/>
                    </a:cubicBezTo>
                    <a:lnTo>
                      <a:pt x="277" y="617"/>
                    </a:lnTo>
                    <a:lnTo>
                      <a:pt x="266" y="626"/>
                    </a:lnTo>
                    <a:cubicBezTo>
                      <a:pt x="244" y="646"/>
                      <a:pt x="220" y="668"/>
                      <a:pt x="197" y="690"/>
                    </a:cubicBezTo>
                    <a:lnTo>
                      <a:pt x="189" y="698"/>
                    </a:lnTo>
                    <a:cubicBezTo>
                      <a:pt x="179" y="707"/>
                      <a:pt x="170" y="717"/>
                      <a:pt x="161" y="727"/>
                    </a:cubicBezTo>
                    <a:cubicBezTo>
                      <a:pt x="147" y="740"/>
                      <a:pt x="132" y="754"/>
                      <a:pt x="119" y="767"/>
                    </a:cubicBezTo>
                    <a:lnTo>
                      <a:pt x="103" y="784"/>
                    </a:lnTo>
                    <a:lnTo>
                      <a:pt x="72" y="816"/>
                    </a:lnTo>
                    <a:cubicBezTo>
                      <a:pt x="62" y="826"/>
                      <a:pt x="53" y="837"/>
                      <a:pt x="44" y="847"/>
                    </a:cubicBezTo>
                    <a:cubicBezTo>
                      <a:pt x="29" y="862"/>
                      <a:pt x="15" y="877"/>
                      <a:pt x="1" y="893"/>
                    </a:cubicBezTo>
                    <a:lnTo>
                      <a:pt x="1797" y="1936"/>
                    </a:lnTo>
                    <a:cubicBezTo>
                      <a:pt x="1820" y="1911"/>
                      <a:pt x="1844" y="1886"/>
                      <a:pt x="1868" y="1860"/>
                    </a:cubicBezTo>
                    <a:cubicBezTo>
                      <a:pt x="1878" y="1850"/>
                      <a:pt x="1889" y="1838"/>
                      <a:pt x="1899" y="1828"/>
                    </a:cubicBezTo>
                    <a:cubicBezTo>
                      <a:pt x="1918" y="1809"/>
                      <a:pt x="1937" y="1789"/>
                      <a:pt x="1955" y="1770"/>
                    </a:cubicBezTo>
                    <a:cubicBezTo>
                      <a:pt x="1966" y="1761"/>
                      <a:pt x="1975" y="1751"/>
                      <a:pt x="1984" y="1742"/>
                    </a:cubicBezTo>
                    <a:cubicBezTo>
                      <a:pt x="2010" y="1717"/>
                      <a:pt x="2036" y="1693"/>
                      <a:pt x="2062" y="1669"/>
                    </a:cubicBezTo>
                    <a:lnTo>
                      <a:pt x="2072" y="1660"/>
                    </a:lnTo>
                    <a:cubicBezTo>
                      <a:pt x="2102" y="1633"/>
                      <a:pt x="2131" y="1607"/>
                      <a:pt x="2162" y="1582"/>
                    </a:cubicBezTo>
                    <a:cubicBezTo>
                      <a:pt x="2170" y="1574"/>
                      <a:pt x="2179" y="1567"/>
                      <a:pt x="2188" y="1560"/>
                    </a:cubicBezTo>
                    <a:cubicBezTo>
                      <a:pt x="2210" y="1542"/>
                      <a:pt x="2231" y="1525"/>
                      <a:pt x="2253" y="1508"/>
                    </a:cubicBezTo>
                    <a:lnTo>
                      <a:pt x="2284" y="1484"/>
                    </a:lnTo>
                    <a:cubicBezTo>
                      <a:pt x="2305" y="1468"/>
                      <a:pt x="2325" y="1454"/>
                      <a:pt x="2347" y="1438"/>
                    </a:cubicBezTo>
                    <a:lnTo>
                      <a:pt x="2377" y="1416"/>
                    </a:lnTo>
                    <a:cubicBezTo>
                      <a:pt x="2402" y="1399"/>
                      <a:pt x="2427" y="1383"/>
                      <a:pt x="2452" y="1367"/>
                    </a:cubicBezTo>
                    <a:cubicBezTo>
                      <a:pt x="2458" y="1364"/>
                      <a:pt x="2464" y="1360"/>
                      <a:pt x="2469" y="1356"/>
                    </a:cubicBezTo>
                    <a:cubicBezTo>
                      <a:pt x="2502" y="1335"/>
                      <a:pt x="2535" y="1314"/>
                      <a:pt x="2568" y="1295"/>
                    </a:cubicBezTo>
                    <a:cubicBezTo>
                      <a:pt x="2595" y="1279"/>
                      <a:pt x="2622" y="1265"/>
                      <a:pt x="2649" y="1251"/>
                    </a:cubicBezTo>
                    <a:lnTo>
                      <a:pt x="2679" y="1236"/>
                    </a:lnTo>
                    <a:cubicBezTo>
                      <a:pt x="2699" y="1226"/>
                      <a:pt x="2719" y="1215"/>
                      <a:pt x="2739" y="1206"/>
                    </a:cubicBezTo>
                    <a:cubicBezTo>
                      <a:pt x="2747" y="1202"/>
                      <a:pt x="2756" y="1197"/>
                      <a:pt x="2765" y="1194"/>
                    </a:cubicBezTo>
                    <a:cubicBezTo>
                      <a:pt x="2794" y="1181"/>
                      <a:pt x="2821" y="1169"/>
                      <a:pt x="2849" y="1158"/>
                    </a:cubicBezTo>
                    <a:cubicBezTo>
                      <a:pt x="2878" y="1146"/>
                      <a:pt x="2905" y="1136"/>
                      <a:pt x="2933" y="1127"/>
                    </a:cubicBezTo>
                    <a:cubicBezTo>
                      <a:pt x="2942" y="1124"/>
                      <a:pt x="2950" y="1121"/>
                      <a:pt x="2959" y="1118"/>
                    </a:cubicBezTo>
                    <a:cubicBezTo>
                      <a:pt x="2979" y="1112"/>
                      <a:pt x="2997" y="1107"/>
                      <a:pt x="3015" y="1101"/>
                    </a:cubicBezTo>
                    <a:lnTo>
                      <a:pt x="3048" y="1092"/>
                    </a:lnTo>
                    <a:cubicBezTo>
                      <a:pt x="3065" y="1087"/>
                      <a:pt x="3082" y="1083"/>
                      <a:pt x="3099" y="1079"/>
                    </a:cubicBezTo>
                    <a:cubicBezTo>
                      <a:pt x="3109" y="1077"/>
                      <a:pt x="3120" y="1074"/>
                      <a:pt x="3131" y="1071"/>
                    </a:cubicBezTo>
                    <a:cubicBezTo>
                      <a:pt x="3147" y="1069"/>
                      <a:pt x="3162" y="1066"/>
                      <a:pt x="3178" y="1063"/>
                    </a:cubicBezTo>
                    <a:cubicBezTo>
                      <a:pt x="3191" y="1061"/>
                      <a:pt x="3203" y="1059"/>
                      <a:pt x="3215" y="1057"/>
                    </a:cubicBezTo>
                    <a:cubicBezTo>
                      <a:pt x="3231" y="1056"/>
                      <a:pt x="3245" y="1053"/>
                      <a:pt x="3259" y="1052"/>
                    </a:cubicBezTo>
                    <a:cubicBezTo>
                      <a:pt x="3271" y="1050"/>
                      <a:pt x="3286" y="1049"/>
                      <a:pt x="3299" y="1048"/>
                    </a:cubicBezTo>
                    <a:cubicBezTo>
                      <a:pt x="3311" y="1046"/>
                      <a:pt x="3324" y="1045"/>
                      <a:pt x="3336" y="1045"/>
                    </a:cubicBezTo>
                    <a:cubicBezTo>
                      <a:pt x="3352" y="1045"/>
                      <a:pt x="3368" y="1044"/>
                      <a:pt x="3383" y="1044"/>
                    </a:cubicBezTo>
                    <a:lnTo>
                      <a:pt x="3415" y="1044"/>
                    </a:lnTo>
                    <a:cubicBezTo>
                      <a:pt x="3436" y="1044"/>
                      <a:pt x="3455" y="1045"/>
                      <a:pt x="3473" y="1046"/>
                    </a:cubicBezTo>
                    <a:cubicBezTo>
                      <a:pt x="3484" y="1048"/>
                      <a:pt x="3494" y="1049"/>
                      <a:pt x="3504" y="1050"/>
                    </a:cubicBezTo>
                    <a:cubicBezTo>
                      <a:pt x="3533" y="1053"/>
                      <a:pt x="3562" y="1057"/>
                      <a:pt x="3590" y="1062"/>
                    </a:cubicBezTo>
                    <a:lnTo>
                      <a:pt x="3599" y="1063"/>
                    </a:lnTo>
                    <a:lnTo>
                      <a:pt x="3616" y="1068"/>
                    </a:lnTo>
                    <a:cubicBezTo>
                      <a:pt x="3633" y="1071"/>
                      <a:pt x="3651" y="1076"/>
                      <a:pt x="3667" y="1080"/>
                    </a:cubicBezTo>
                    <a:cubicBezTo>
                      <a:pt x="3676" y="1083"/>
                      <a:pt x="3684" y="1085"/>
                      <a:pt x="3692" y="1088"/>
                    </a:cubicBezTo>
                    <a:cubicBezTo>
                      <a:pt x="3706" y="1093"/>
                      <a:pt x="3719" y="1096"/>
                      <a:pt x="3733" y="1102"/>
                    </a:cubicBezTo>
                    <a:cubicBezTo>
                      <a:pt x="3750" y="1108"/>
                      <a:pt x="3766" y="1115"/>
                      <a:pt x="3782" y="1121"/>
                    </a:cubicBezTo>
                    <a:cubicBezTo>
                      <a:pt x="3790" y="1125"/>
                      <a:pt x="3798" y="1128"/>
                      <a:pt x="3805" y="1132"/>
                    </a:cubicBezTo>
                    <a:cubicBezTo>
                      <a:pt x="3828" y="1143"/>
                      <a:pt x="3851" y="1154"/>
                      <a:pt x="3874" y="1167"/>
                    </a:cubicBezTo>
                    <a:lnTo>
                      <a:pt x="2078" y="124"/>
                    </a:lnTo>
                    <a:cubicBezTo>
                      <a:pt x="2056" y="111"/>
                      <a:pt x="2033" y="99"/>
                      <a:pt x="2010" y="88"/>
                    </a:cubicBezTo>
                    <a:cubicBezTo>
                      <a:pt x="2002" y="84"/>
                      <a:pt x="1994" y="81"/>
                      <a:pt x="1986" y="78"/>
                    </a:cubicBezTo>
                    <a:cubicBezTo>
                      <a:pt x="1970" y="71"/>
                      <a:pt x="1954" y="64"/>
                      <a:pt x="1937" y="58"/>
                    </a:cubicBezTo>
                    <a:lnTo>
                      <a:pt x="1929" y="55"/>
                    </a:lnTo>
                    <a:cubicBezTo>
                      <a:pt x="1919" y="52"/>
                      <a:pt x="1908" y="48"/>
                      <a:pt x="1896" y="45"/>
                    </a:cubicBezTo>
                    <a:cubicBezTo>
                      <a:pt x="1889" y="42"/>
                      <a:pt x="1881" y="39"/>
                      <a:pt x="1873" y="37"/>
                    </a:cubicBezTo>
                    <a:cubicBezTo>
                      <a:pt x="1856" y="32"/>
                      <a:pt x="1837" y="28"/>
                      <a:pt x="1820" y="24"/>
                    </a:cubicBezTo>
                    <a:lnTo>
                      <a:pt x="1803" y="20"/>
                    </a:lnTo>
                    <a:lnTo>
                      <a:pt x="1801" y="20"/>
                    </a:lnTo>
                    <a:lnTo>
                      <a:pt x="1794" y="19"/>
                    </a:lnTo>
                    <a:cubicBezTo>
                      <a:pt x="1766" y="13"/>
                      <a:pt x="1738" y="10"/>
                      <a:pt x="1708" y="6"/>
                    </a:cubicBezTo>
                    <a:cubicBezTo>
                      <a:pt x="1704" y="6"/>
                      <a:pt x="1701" y="6"/>
                      <a:pt x="1696" y="5"/>
                    </a:cubicBezTo>
                    <a:cubicBezTo>
                      <a:pt x="1690" y="4"/>
                      <a:pt x="1684" y="4"/>
                      <a:pt x="1679" y="4"/>
                    </a:cubicBezTo>
                    <a:cubicBezTo>
                      <a:pt x="1659" y="3"/>
                      <a:pt x="1640" y="2"/>
                      <a:pt x="1621" y="2"/>
                    </a:cubicBezTo>
                    <a:cubicBezTo>
                      <a:pt x="1614" y="2"/>
                      <a:pt x="1607" y="1"/>
                      <a:pt x="1600"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43"/>
              <p:cNvSpPr/>
              <p:nvPr/>
            </p:nvSpPr>
            <p:spPr>
              <a:xfrm>
                <a:off x="1396573" y="-916929"/>
                <a:ext cx="237021" cy="229444"/>
              </a:xfrm>
              <a:custGeom>
                <a:rect b="b" l="l" r="r" t="t"/>
                <a:pathLst>
                  <a:path extrusionOk="0" h="5965" w="6162">
                    <a:moveTo>
                      <a:pt x="3684" y="1"/>
                    </a:moveTo>
                    <a:cubicBezTo>
                      <a:pt x="3662" y="1"/>
                      <a:pt x="3640" y="2"/>
                      <a:pt x="3617" y="3"/>
                    </a:cubicBezTo>
                    <a:cubicBezTo>
                      <a:pt x="3611" y="3"/>
                      <a:pt x="3605" y="3"/>
                      <a:pt x="3599" y="3"/>
                    </a:cubicBezTo>
                    <a:cubicBezTo>
                      <a:pt x="3593" y="3"/>
                      <a:pt x="3587" y="3"/>
                      <a:pt x="3581" y="4"/>
                    </a:cubicBezTo>
                    <a:cubicBezTo>
                      <a:pt x="3575" y="4"/>
                      <a:pt x="3571" y="6"/>
                      <a:pt x="3565" y="6"/>
                    </a:cubicBezTo>
                    <a:cubicBezTo>
                      <a:pt x="3547" y="7"/>
                      <a:pt x="3528" y="10"/>
                      <a:pt x="3508" y="12"/>
                    </a:cubicBezTo>
                    <a:cubicBezTo>
                      <a:pt x="3495" y="13"/>
                      <a:pt x="3480" y="14"/>
                      <a:pt x="3467" y="16"/>
                    </a:cubicBezTo>
                    <a:cubicBezTo>
                      <a:pt x="3461" y="16"/>
                      <a:pt x="3455" y="18"/>
                      <a:pt x="3448" y="19"/>
                    </a:cubicBezTo>
                    <a:cubicBezTo>
                      <a:pt x="3432" y="21"/>
                      <a:pt x="3415" y="24"/>
                      <a:pt x="3401" y="27"/>
                    </a:cubicBezTo>
                    <a:cubicBezTo>
                      <a:pt x="3387" y="29"/>
                      <a:pt x="3372" y="31"/>
                      <a:pt x="3359" y="33"/>
                    </a:cubicBezTo>
                    <a:cubicBezTo>
                      <a:pt x="3351" y="36"/>
                      <a:pt x="3343" y="38"/>
                      <a:pt x="3335" y="39"/>
                    </a:cubicBezTo>
                    <a:cubicBezTo>
                      <a:pt x="3319" y="42"/>
                      <a:pt x="3303" y="46"/>
                      <a:pt x="3288" y="49"/>
                    </a:cubicBezTo>
                    <a:cubicBezTo>
                      <a:pt x="3276" y="53"/>
                      <a:pt x="3263" y="55"/>
                      <a:pt x="3252" y="57"/>
                    </a:cubicBezTo>
                    <a:cubicBezTo>
                      <a:pt x="3241" y="61"/>
                      <a:pt x="3229" y="64"/>
                      <a:pt x="3218" y="67"/>
                    </a:cubicBezTo>
                    <a:cubicBezTo>
                      <a:pt x="3203" y="71"/>
                      <a:pt x="3187" y="75"/>
                      <a:pt x="3174" y="79"/>
                    </a:cubicBezTo>
                    <a:cubicBezTo>
                      <a:pt x="3165" y="82"/>
                      <a:pt x="3156" y="83"/>
                      <a:pt x="3148" y="87"/>
                    </a:cubicBezTo>
                    <a:cubicBezTo>
                      <a:pt x="3131" y="91"/>
                      <a:pt x="3113" y="98"/>
                      <a:pt x="3096" y="104"/>
                    </a:cubicBezTo>
                    <a:cubicBezTo>
                      <a:pt x="3083" y="107"/>
                      <a:pt x="3071" y="112"/>
                      <a:pt x="3058" y="115"/>
                    </a:cubicBezTo>
                    <a:lnTo>
                      <a:pt x="3045" y="120"/>
                    </a:lnTo>
                    <a:cubicBezTo>
                      <a:pt x="3010" y="132"/>
                      <a:pt x="2976" y="145"/>
                      <a:pt x="2942" y="158"/>
                    </a:cubicBezTo>
                    <a:cubicBezTo>
                      <a:pt x="2908" y="172"/>
                      <a:pt x="2874" y="187"/>
                      <a:pt x="2839" y="201"/>
                    </a:cubicBezTo>
                    <a:lnTo>
                      <a:pt x="2824" y="209"/>
                    </a:lnTo>
                    <a:cubicBezTo>
                      <a:pt x="2812" y="215"/>
                      <a:pt x="2801" y="221"/>
                      <a:pt x="2788" y="226"/>
                    </a:cubicBezTo>
                    <a:cubicBezTo>
                      <a:pt x="2771" y="234"/>
                      <a:pt x="2754" y="242"/>
                      <a:pt x="2736" y="250"/>
                    </a:cubicBezTo>
                    <a:lnTo>
                      <a:pt x="2704" y="267"/>
                    </a:lnTo>
                    <a:cubicBezTo>
                      <a:pt x="2691" y="275"/>
                      <a:pt x="2677" y="282"/>
                      <a:pt x="2662" y="289"/>
                    </a:cubicBezTo>
                    <a:cubicBezTo>
                      <a:pt x="2652" y="294"/>
                      <a:pt x="2642" y="299"/>
                      <a:pt x="2632" y="305"/>
                    </a:cubicBezTo>
                    <a:cubicBezTo>
                      <a:pt x="2605" y="319"/>
                      <a:pt x="2578" y="334"/>
                      <a:pt x="2551" y="350"/>
                    </a:cubicBezTo>
                    <a:lnTo>
                      <a:pt x="2525" y="365"/>
                    </a:lnTo>
                    <a:cubicBezTo>
                      <a:pt x="2492" y="384"/>
                      <a:pt x="2459" y="404"/>
                      <a:pt x="2426" y="425"/>
                    </a:cubicBezTo>
                    <a:lnTo>
                      <a:pt x="2418" y="429"/>
                    </a:lnTo>
                    <a:lnTo>
                      <a:pt x="2417" y="430"/>
                    </a:lnTo>
                    <a:cubicBezTo>
                      <a:pt x="2381" y="453"/>
                      <a:pt x="2345" y="477"/>
                      <a:pt x="2308" y="502"/>
                    </a:cubicBezTo>
                    <a:lnTo>
                      <a:pt x="2298" y="510"/>
                    </a:lnTo>
                    <a:cubicBezTo>
                      <a:pt x="2284" y="519"/>
                      <a:pt x="2272" y="529"/>
                      <a:pt x="2257" y="538"/>
                    </a:cubicBezTo>
                    <a:cubicBezTo>
                      <a:pt x="2237" y="553"/>
                      <a:pt x="2218" y="567"/>
                      <a:pt x="2197" y="581"/>
                    </a:cubicBezTo>
                    <a:lnTo>
                      <a:pt x="2178" y="596"/>
                    </a:lnTo>
                    <a:cubicBezTo>
                      <a:pt x="2162" y="609"/>
                      <a:pt x="2145" y="622"/>
                      <a:pt x="2130" y="634"/>
                    </a:cubicBezTo>
                    <a:cubicBezTo>
                      <a:pt x="2115" y="645"/>
                      <a:pt x="2100" y="655"/>
                      <a:pt x="2085" y="666"/>
                    </a:cubicBezTo>
                    <a:cubicBezTo>
                      <a:pt x="2077" y="674"/>
                      <a:pt x="2068" y="681"/>
                      <a:pt x="2059" y="689"/>
                    </a:cubicBezTo>
                    <a:cubicBezTo>
                      <a:pt x="2042" y="703"/>
                      <a:pt x="2024" y="717"/>
                      <a:pt x="2007" y="731"/>
                    </a:cubicBezTo>
                    <a:cubicBezTo>
                      <a:pt x="1995" y="740"/>
                      <a:pt x="1983" y="750"/>
                      <a:pt x="1971" y="759"/>
                    </a:cubicBezTo>
                    <a:cubicBezTo>
                      <a:pt x="1961" y="770"/>
                      <a:pt x="1951" y="779"/>
                      <a:pt x="1940" y="788"/>
                    </a:cubicBezTo>
                    <a:cubicBezTo>
                      <a:pt x="1923" y="804"/>
                      <a:pt x="1904" y="818"/>
                      <a:pt x="1887" y="834"/>
                    </a:cubicBezTo>
                    <a:cubicBezTo>
                      <a:pt x="1877" y="842"/>
                      <a:pt x="1868" y="850"/>
                      <a:pt x="1859" y="859"/>
                    </a:cubicBezTo>
                    <a:cubicBezTo>
                      <a:pt x="1847" y="871"/>
                      <a:pt x="1834" y="882"/>
                      <a:pt x="1823" y="893"/>
                    </a:cubicBezTo>
                    <a:cubicBezTo>
                      <a:pt x="1805" y="909"/>
                      <a:pt x="1788" y="925"/>
                      <a:pt x="1769" y="942"/>
                    </a:cubicBezTo>
                    <a:cubicBezTo>
                      <a:pt x="1763" y="949"/>
                      <a:pt x="1754" y="956"/>
                      <a:pt x="1747" y="964"/>
                    </a:cubicBezTo>
                    <a:cubicBezTo>
                      <a:pt x="1732" y="977"/>
                      <a:pt x="1720" y="991"/>
                      <a:pt x="1705" y="1004"/>
                    </a:cubicBezTo>
                    <a:cubicBezTo>
                      <a:pt x="1689" y="1020"/>
                      <a:pt x="1673" y="1036"/>
                      <a:pt x="1657" y="1052"/>
                    </a:cubicBezTo>
                    <a:cubicBezTo>
                      <a:pt x="1650" y="1058"/>
                      <a:pt x="1645" y="1063"/>
                      <a:pt x="1639" y="1070"/>
                    </a:cubicBezTo>
                    <a:cubicBezTo>
                      <a:pt x="1622" y="1087"/>
                      <a:pt x="1605" y="1105"/>
                      <a:pt x="1590" y="1121"/>
                    </a:cubicBezTo>
                    <a:cubicBezTo>
                      <a:pt x="1574" y="1136"/>
                      <a:pt x="1561" y="1152"/>
                      <a:pt x="1546" y="1167"/>
                    </a:cubicBezTo>
                    <a:lnTo>
                      <a:pt x="1533" y="1179"/>
                    </a:lnTo>
                    <a:cubicBezTo>
                      <a:pt x="1513" y="1203"/>
                      <a:pt x="1492" y="1227"/>
                      <a:pt x="1470" y="1251"/>
                    </a:cubicBezTo>
                    <a:cubicBezTo>
                      <a:pt x="1460" y="1262"/>
                      <a:pt x="1450" y="1273"/>
                      <a:pt x="1439" y="1285"/>
                    </a:cubicBezTo>
                    <a:cubicBezTo>
                      <a:pt x="1438" y="1287"/>
                      <a:pt x="1436" y="1288"/>
                      <a:pt x="1435" y="1290"/>
                    </a:cubicBezTo>
                    <a:cubicBezTo>
                      <a:pt x="1401" y="1329"/>
                      <a:pt x="1368" y="1367"/>
                      <a:pt x="1335" y="1406"/>
                    </a:cubicBezTo>
                    <a:lnTo>
                      <a:pt x="1334" y="1407"/>
                    </a:lnTo>
                    <a:cubicBezTo>
                      <a:pt x="1329" y="1413"/>
                      <a:pt x="1324" y="1421"/>
                      <a:pt x="1318" y="1428"/>
                    </a:cubicBezTo>
                    <a:cubicBezTo>
                      <a:pt x="1291" y="1460"/>
                      <a:pt x="1263" y="1493"/>
                      <a:pt x="1237" y="1527"/>
                    </a:cubicBezTo>
                    <a:cubicBezTo>
                      <a:pt x="1235" y="1530"/>
                      <a:pt x="1234" y="1532"/>
                      <a:pt x="1232" y="1534"/>
                    </a:cubicBezTo>
                    <a:cubicBezTo>
                      <a:pt x="1195" y="1581"/>
                      <a:pt x="1160" y="1627"/>
                      <a:pt x="1124" y="1676"/>
                    </a:cubicBezTo>
                    <a:lnTo>
                      <a:pt x="1123" y="1677"/>
                    </a:lnTo>
                    <a:cubicBezTo>
                      <a:pt x="1073" y="1744"/>
                      <a:pt x="1025" y="1813"/>
                      <a:pt x="979" y="1884"/>
                    </a:cubicBezTo>
                    <a:cubicBezTo>
                      <a:pt x="973" y="1892"/>
                      <a:pt x="967" y="1898"/>
                      <a:pt x="962" y="1907"/>
                    </a:cubicBezTo>
                    <a:cubicBezTo>
                      <a:pt x="956" y="1915"/>
                      <a:pt x="950" y="1924"/>
                      <a:pt x="945" y="1934"/>
                    </a:cubicBezTo>
                    <a:cubicBezTo>
                      <a:pt x="928" y="1958"/>
                      <a:pt x="911" y="1985"/>
                      <a:pt x="895" y="2011"/>
                    </a:cubicBezTo>
                    <a:cubicBezTo>
                      <a:pt x="880" y="2035"/>
                      <a:pt x="865" y="2057"/>
                      <a:pt x="851" y="2081"/>
                    </a:cubicBezTo>
                    <a:cubicBezTo>
                      <a:pt x="834" y="2107"/>
                      <a:pt x="818" y="2133"/>
                      <a:pt x="802" y="2160"/>
                    </a:cubicBezTo>
                    <a:cubicBezTo>
                      <a:pt x="793" y="2176"/>
                      <a:pt x="783" y="2192"/>
                      <a:pt x="772" y="2209"/>
                    </a:cubicBezTo>
                    <a:cubicBezTo>
                      <a:pt x="769" y="2215"/>
                      <a:pt x="767" y="2221"/>
                      <a:pt x="763" y="2226"/>
                    </a:cubicBezTo>
                    <a:cubicBezTo>
                      <a:pt x="725" y="2291"/>
                      <a:pt x="688" y="2357"/>
                      <a:pt x="652" y="2422"/>
                    </a:cubicBezTo>
                    <a:lnTo>
                      <a:pt x="646" y="2434"/>
                    </a:lnTo>
                    <a:cubicBezTo>
                      <a:pt x="635" y="2454"/>
                      <a:pt x="625" y="2475"/>
                      <a:pt x="615" y="2496"/>
                    </a:cubicBezTo>
                    <a:cubicBezTo>
                      <a:pt x="601" y="2521"/>
                      <a:pt x="587" y="2547"/>
                      <a:pt x="575" y="2572"/>
                    </a:cubicBezTo>
                    <a:cubicBezTo>
                      <a:pt x="573" y="2577"/>
                      <a:pt x="569" y="2581"/>
                      <a:pt x="567" y="2587"/>
                    </a:cubicBezTo>
                    <a:cubicBezTo>
                      <a:pt x="551" y="2619"/>
                      <a:pt x="535" y="2652"/>
                      <a:pt x="520" y="2683"/>
                    </a:cubicBezTo>
                    <a:cubicBezTo>
                      <a:pt x="515" y="2695"/>
                      <a:pt x="509" y="2705"/>
                      <a:pt x="505" y="2716"/>
                    </a:cubicBezTo>
                    <a:lnTo>
                      <a:pt x="502" y="2721"/>
                    </a:lnTo>
                    <a:cubicBezTo>
                      <a:pt x="483" y="2762"/>
                      <a:pt x="464" y="2802"/>
                      <a:pt x="446" y="2844"/>
                    </a:cubicBezTo>
                    <a:lnTo>
                      <a:pt x="440" y="2858"/>
                    </a:lnTo>
                    <a:cubicBezTo>
                      <a:pt x="434" y="2872"/>
                      <a:pt x="429" y="2884"/>
                      <a:pt x="423" y="2898"/>
                    </a:cubicBezTo>
                    <a:cubicBezTo>
                      <a:pt x="413" y="2920"/>
                      <a:pt x="402" y="2944"/>
                      <a:pt x="393" y="2967"/>
                    </a:cubicBezTo>
                    <a:cubicBezTo>
                      <a:pt x="388" y="2979"/>
                      <a:pt x="384" y="2991"/>
                      <a:pt x="379" y="3003"/>
                    </a:cubicBezTo>
                    <a:cubicBezTo>
                      <a:pt x="372" y="3019"/>
                      <a:pt x="366" y="3035"/>
                      <a:pt x="359" y="3051"/>
                    </a:cubicBezTo>
                    <a:cubicBezTo>
                      <a:pt x="354" y="3065"/>
                      <a:pt x="348" y="3078"/>
                      <a:pt x="343" y="3092"/>
                    </a:cubicBezTo>
                    <a:cubicBezTo>
                      <a:pt x="336" y="3112"/>
                      <a:pt x="328" y="3134"/>
                      <a:pt x="320" y="3154"/>
                    </a:cubicBezTo>
                    <a:cubicBezTo>
                      <a:pt x="314" y="3169"/>
                      <a:pt x="308" y="3184"/>
                      <a:pt x="303" y="3198"/>
                    </a:cubicBezTo>
                    <a:lnTo>
                      <a:pt x="296" y="3217"/>
                    </a:lnTo>
                    <a:cubicBezTo>
                      <a:pt x="282" y="3255"/>
                      <a:pt x="269" y="3294"/>
                      <a:pt x="256" y="3333"/>
                    </a:cubicBezTo>
                    <a:cubicBezTo>
                      <a:pt x="254" y="3337"/>
                      <a:pt x="253" y="3341"/>
                      <a:pt x="252" y="3345"/>
                    </a:cubicBezTo>
                    <a:lnTo>
                      <a:pt x="252" y="3347"/>
                    </a:lnTo>
                    <a:cubicBezTo>
                      <a:pt x="237" y="3391"/>
                      <a:pt x="222" y="3434"/>
                      <a:pt x="209" y="3479"/>
                    </a:cubicBezTo>
                    <a:cubicBezTo>
                      <a:pt x="207" y="3484"/>
                      <a:pt x="206" y="3489"/>
                      <a:pt x="205" y="3493"/>
                    </a:cubicBezTo>
                    <a:cubicBezTo>
                      <a:pt x="199" y="3509"/>
                      <a:pt x="195" y="3525"/>
                      <a:pt x="190" y="3541"/>
                    </a:cubicBezTo>
                    <a:cubicBezTo>
                      <a:pt x="184" y="3565"/>
                      <a:pt x="176" y="3590"/>
                      <a:pt x="169" y="3615"/>
                    </a:cubicBezTo>
                    <a:cubicBezTo>
                      <a:pt x="167" y="3624"/>
                      <a:pt x="164" y="3633"/>
                      <a:pt x="162" y="3642"/>
                    </a:cubicBezTo>
                    <a:cubicBezTo>
                      <a:pt x="157" y="3661"/>
                      <a:pt x="153" y="3682"/>
                      <a:pt x="147" y="3699"/>
                    </a:cubicBezTo>
                    <a:cubicBezTo>
                      <a:pt x="143" y="3716"/>
                      <a:pt x="138" y="3733"/>
                      <a:pt x="134" y="3750"/>
                    </a:cubicBezTo>
                    <a:cubicBezTo>
                      <a:pt x="130" y="3764"/>
                      <a:pt x="127" y="3778"/>
                      <a:pt x="123" y="3793"/>
                    </a:cubicBezTo>
                    <a:cubicBezTo>
                      <a:pt x="119" y="3812"/>
                      <a:pt x="114" y="3830"/>
                      <a:pt x="110" y="3850"/>
                    </a:cubicBezTo>
                    <a:cubicBezTo>
                      <a:pt x="108" y="3861"/>
                      <a:pt x="105" y="3872"/>
                      <a:pt x="102" y="3885"/>
                    </a:cubicBezTo>
                    <a:cubicBezTo>
                      <a:pt x="97" y="3905"/>
                      <a:pt x="94" y="3926"/>
                      <a:pt x="89" y="3947"/>
                    </a:cubicBezTo>
                    <a:cubicBezTo>
                      <a:pt x="86" y="3964"/>
                      <a:pt x="83" y="3981"/>
                      <a:pt x="79" y="3998"/>
                    </a:cubicBezTo>
                    <a:cubicBezTo>
                      <a:pt x="78" y="4005"/>
                      <a:pt x="77" y="4011"/>
                      <a:pt x="76" y="4017"/>
                    </a:cubicBezTo>
                    <a:cubicBezTo>
                      <a:pt x="69" y="4054"/>
                      <a:pt x="62" y="4089"/>
                      <a:pt x="56" y="4125"/>
                    </a:cubicBezTo>
                    <a:cubicBezTo>
                      <a:pt x="55" y="4132"/>
                      <a:pt x="54" y="4138"/>
                      <a:pt x="53" y="4144"/>
                    </a:cubicBezTo>
                    <a:lnTo>
                      <a:pt x="53" y="4147"/>
                    </a:lnTo>
                    <a:cubicBezTo>
                      <a:pt x="47" y="4190"/>
                      <a:pt x="41" y="4232"/>
                      <a:pt x="35" y="4275"/>
                    </a:cubicBezTo>
                    <a:cubicBezTo>
                      <a:pt x="35" y="4281"/>
                      <a:pt x="34" y="4285"/>
                      <a:pt x="34" y="4290"/>
                    </a:cubicBezTo>
                    <a:cubicBezTo>
                      <a:pt x="32" y="4303"/>
                      <a:pt x="30" y="4316"/>
                      <a:pt x="29" y="4331"/>
                    </a:cubicBezTo>
                    <a:cubicBezTo>
                      <a:pt x="27" y="4353"/>
                      <a:pt x="24" y="4377"/>
                      <a:pt x="21" y="4401"/>
                    </a:cubicBezTo>
                    <a:cubicBezTo>
                      <a:pt x="20" y="4412"/>
                      <a:pt x="20" y="4422"/>
                      <a:pt x="19" y="4434"/>
                    </a:cubicBezTo>
                    <a:cubicBezTo>
                      <a:pt x="17" y="4450"/>
                      <a:pt x="16" y="4469"/>
                      <a:pt x="15" y="4483"/>
                    </a:cubicBezTo>
                    <a:cubicBezTo>
                      <a:pt x="13" y="4497"/>
                      <a:pt x="12" y="4511"/>
                      <a:pt x="11" y="4526"/>
                    </a:cubicBezTo>
                    <a:cubicBezTo>
                      <a:pt x="10" y="4544"/>
                      <a:pt x="10" y="4562"/>
                      <a:pt x="9" y="4580"/>
                    </a:cubicBezTo>
                    <a:cubicBezTo>
                      <a:pt x="8" y="4596"/>
                      <a:pt x="7" y="4612"/>
                      <a:pt x="7" y="4627"/>
                    </a:cubicBezTo>
                    <a:cubicBezTo>
                      <a:pt x="7" y="4635"/>
                      <a:pt x="5" y="4641"/>
                      <a:pt x="5" y="4649"/>
                    </a:cubicBezTo>
                    <a:cubicBezTo>
                      <a:pt x="4" y="4688"/>
                      <a:pt x="3" y="4725"/>
                      <a:pt x="1" y="4763"/>
                    </a:cubicBezTo>
                    <a:lnTo>
                      <a:pt x="1" y="4770"/>
                    </a:lnTo>
                    <a:cubicBezTo>
                      <a:pt x="1" y="4813"/>
                      <a:pt x="2" y="4855"/>
                      <a:pt x="4" y="4898"/>
                    </a:cubicBezTo>
                    <a:cubicBezTo>
                      <a:pt x="4" y="4906"/>
                      <a:pt x="5" y="4914"/>
                      <a:pt x="5" y="4922"/>
                    </a:cubicBezTo>
                    <a:lnTo>
                      <a:pt x="1801" y="5964"/>
                    </a:lnTo>
                    <a:cubicBezTo>
                      <a:pt x="1799" y="5913"/>
                      <a:pt x="1797" y="5860"/>
                      <a:pt x="1797" y="5806"/>
                    </a:cubicBezTo>
                    <a:cubicBezTo>
                      <a:pt x="1797" y="5761"/>
                      <a:pt x="1798" y="5715"/>
                      <a:pt x="1799" y="5669"/>
                    </a:cubicBezTo>
                    <a:cubicBezTo>
                      <a:pt x="1800" y="5653"/>
                      <a:pt x="1801" y="5637"/>
                      <a:pt x="1801" y="5623"/>
                    </a:cubicBezTo>
                    <a:cubicBezTo>
                      <a:pt x="1803" y="5590"/>
                      <a:pt x="1805" y="5557"/>
                      <a:pt x="1808" y="5525"/>
                    </a:cubicBezTo>
                    <a:cubicBezTo>
                      <a:pt x="1809" y="5508"/>
                      <a:pt x="1810" y="5492"/>
                      <a:pt x="1811" y="5475"/>
                    </a:cubicBezTo>
                    <a:cubicBezTo>
                      <a:pt x="1815" y="5441"/>
                      <a:pt x="1818" y="5407"/>
                      <a:pt x="1822" y="5372"/>
                    </a:cubicBezTo>
                    <a:cubicBezTo>
                      <a:pt x="1824" y="5358"/>
                      <a:pt x="1825" y="5346"/>
                      <a:pt x="1826" y="5331"/>
                    </a:cubicBezTo>
                    <a:cubicBezTo>
                      <a:pt x="1833" y="5283"/>
                      <a:pt x="1839" y="5235"/>
                      <a:pt x="1847" y="5187"/>
                    </a:cubicBezTo>
                    <a:cubicBezTo>
                      <a:pt x="1848" y="5180"/>
                      <a:pt x="1849" y="5175"/>
                      <a:pt x="1850" y="5168"/>
                    </a:cubicBezTo>
                    <a:cubicBezTo>
                      <a:pt x="1857" y="5126"/>
                      <a:pt x="1865" y="5083"/>
                      <a:pt x="1873" y="5041"/>
                    </a:cubicBezTo>
                    <a:cubicBezTo>
                      <a:pt x="1876" y="5024"/>
                      <a:pt x="1879" y="5007"/>
                      <a:pt x="1883" y="4990"/>
                    </a:cubicBezTo>
                    <a:cubicBezTo>
                      <a:pt x="1890" y="4957"/>
                      <a:pt x="1896" y="4924"/>
                      <a:pt x="1903" y="4892"/>
                    </a:cubicBezTo>
                    <a:cubicBezTo>
                      <a:pt x="1908" y="4873"/>
                      <a:pt x="1912" y="4854"/>
                      <a:pt x="1917" y="4835"/>
                    </a:cubicBezTo>
                    <a:cubicBezTo>
                      <a:pt x="1924" y="4804"/>
                      <a:pt x="1932" y="4772"/>
                      <a:pt x="1941" y="4741"/>
                    </a:cubicBezTo>
                    <a:cubicBezTo>
                      <a:pt x="1944" y="4722"/>
                      <a:pt x="1950" y="4703"/>
                      <a:pt x="1954" y="4684"/>
                    </a:cubicBezTo>
                    <a:cubicBezTo>
                      <a:pt x="1965" y="4650"/>
                      <a:pt x="1974" y="4616"/>
                      <a:pt x="1983" y="4582"/>
                    </a:cubicBezTo>
                    <a:cubicBezTo>
                      <a:pt x="1988" y="4566"/>
                      <a:pt x="1992" y="4551"/>
                      <a:pt x="1997" y="4535"/>
                    </a:cubicBezTo>
                    <a:cubicBezTo>
                      <a:pt x="2012" y="4486"/>
                      <a:pt x="2028" y="4437"/>
                      <a:pt x="2044" y="4387"/>
                    </a:cubicBezTo>
                    <a:lnTo>
                      <a:pt x="2049" y="4376"/>
                    </a:lnTo>
                    <a:cubicBezTo>
                      <a:pt x="2063" y="4331"/>
                      <a:pt x="2079" y="4286"/>
                      <a:pt x="2096" y="4241"/>
                    </a:cubicBezTo>
                    <a:cubicBezTo>
                      <a:pt x="2101" y="4226"/>
                      <a:pt x="2106" y="4211"/>
                      <a:pt x="2112" y="4197"/>
                    </a:cubicBezTo>
                    <a:cubicBezTo>
                      <a:pt x="2126" y="4163"/>
                      <a:pt x="2138" y="4129"/>
                      <a:pt x="2152" y="4093"/>
                    </a:cubicBezTo>
                    <a:cubicBezTo>
                      <a:pt x="2159" y="4078"/>
                      <a:pt x="2165" y="4062"/>
                      <a:pt x="2171" y="4046"/>
                    </a:cubicBezTo>
                    <a:cubicBezTo>
                      <a:pt x="2186" y="4011"/>
                      <a:pt x="2201" y="3975"/>
                      <a:pt x="2216" y="3940"/>
                    </a:cubicBezTo>
                    <a:cubicBezTo>
                      <a:pt x="2221" y="3927"/>
                      <a:pt x="2227" y="3914"/>
                      <a:pt x="2232" y="3902"/>
                    </a:cubicBezTo>
                    <a:cubicBezTo>
                      <a:pt x="2253" y="3854"/>
                      <a:pt x="2274" y="3806"/>
                      <a:pt x="2297" y="3760"/>
                    </a:cubicBezTo>
                    <a:cubicBezTo>
                      <a:pt x="2303" y="3749"/>
                      <a:pt x="2308" y="3737"/>
                      <a:pt x="2313" y="3726"/>
                    </a:cubicBezTo>
                    <a:cubicBezTo>
                      <a:pt x="2331" y="3688"/>
                      <a:pt x="2349" y="3652"/>
                      <a:pt x="2367" y="3615"/>
                    </a:cubicBezTo>
                    <a:cubicBezTo>
                      <a:pt x="2380" y="3590"/>
                      <a:pt x="2394" y="3564"/>
                      <a:pt x="2407" y="3539"/>
                    </a:cubicBezTo>
                    <a:cubicBezTo>
                      <a:pt x="2419" y="3515"/>
                      <a:pt x="2432" y="3490"/>
                      <a:pt x="2444" y="3466"/>
                    </a:cubicBezTo>
                    <a:cubicBezTo>
                      <a:pt x="2481" y="3399"/>
                      <a:pt x="2517" y="3333"/>
                      <a:pt x="2556" y="3269"/>
                    </a:cubicBezTo>
                    <a:cubicBezTo>
                      <a:pt x="2568" y="3247"/>
                      <a:pt x="2582" y="3224"/>
                      <a:pt x="2594" y="3203"/>
                    </a:cubicBezTo>
                    <a:cubicBezTo>
                      <a:pt x="2610" y="3177"/>
                      <a:pt x="2626" y="3150"/>
                      <a:pt x="2643" y="3124"/>
                    </a:cubicBezTo>
                    <a:cubicBezTo>
                      <a:pt x="2658" y="3100"/>
                      <a:pt x="2672" y="3077"/>
                      <a:pt x="2687" y="3053"/>
                    </a:cubicBezTo>
                    <a:cubicBezTo>
                      <a:pt x="2703" y="3027"/>
                      <a:pt x="2720" y="3002"/>
                      <a:pt x="2737" y="2976"/>
                    </a:cubicBezTo>
                    <a:cubicBezTo>
                      <a:pt x="2748" y="2959"/>
                      <a:pt x="2760" y="2943"/>
                      <a:pt x="2771" y="2926"/>
                    </a:cubicBezTo>
                    <a:cubicBezTo>
                      <a:pt x="2818" y="2857"/>
                      <a:pt x="2866" y="2788"/>
                      <a:pt x="2916" y="2720"/>
                    </a:cubicBezTo>
                    <a:lnTo>
                      <a:pt x="2917" y="2719"/>
                    </a:lnTo>
                    <a:cubicBezTo>
                      <a:pt x="2953" y="2670"/>
                      <a:pt x="2988" y="2623"/>
                      <a:pt x="3024" y="2577"/>
                    </a:cubicBezTo>
                    <a:cubicBezTo>
                      <a:pt x="3052" y="2540"/>
                      <a:pt x="3082" y="2505"/>
                      <a:pt x="3110" y="2470"/>
                    </a:cubicBezTo>
                    <a:lnTo>
                      <a:pt x="3127" y="2450"/>
                    </a:lnTo>
                    <a:cubicBezTo>
                      <a:pt x="3160" y="2408"/>
                      <a:pt x="3197" y="2368"/>
                      <a:pt x="3232" y="2327"/>
                    </a:cubicBezTo>
                    <a:cubicBezTo>
                      <a:pt x="3242" y="2316"/>
                      <a:pt x="3252" y="2304"/>
                      <a:pt x="3262" y="2293"/>
                    </a:cubicBezTo>
                    <a:cubicBezTo>
                      <a:pt x="3287" y="2265"/>
                      <a:pt x="3312" y="2238"/>
                      <a:pt x="3338" y="2210"/>
                    </a:cubicBezTo>
                    <a:cubicBezTo>
                      <a:pt x="3353" y="2194"/>
                      <a:pt x="3368" y="2180"/>
                      <a:pt x="3383" y="2164"/>
                    </a:cubicBezTo>
                    <a:cubicBezTo>
                      <a:pt x="3404" y="2141"/>
                      <a:pt x="3427" y="2117"/>
                      <a:pt x="3449" y="2095"/>
                    </a:cubicBezTo>
                    <a:cubicBezTo>
                      <a:pt x="3465" y="2079"/>
                      <a:pt x="3481" y="2063"/>
                      <a:pt x="3497" y="2048"/>
                    </a:cubicBezTo>
                    <a:cubicBezTo>
                      <a:pt x="3519" y="2027"/>
                      <a:pt x="3540" y="2005"/>
                      <a:pt x="3562" y="1985"/>
                    </a:cubicBezTo>
                    <a:cubicBezTo>
                      <a:pt x="3580" y="1968"/>
                      <a:pt x="3597" y="1952"/>
                      <a:pt x="3614" y="1936"/>
                    </a:cubicBezTo>
                    <a:cubicBezTo>
                      <a:pt x="3636" y="1917"/>
                      <a:pt x="3657" y="1896"/>
                      <a:pt x="3680" y="1877"/>
                    </a:cubicBezTo>
                    <a:cubicBezTo>
                      <a:pt x="3697" y="1862"/>
                      <a:pt x="3715" y="1846"/>
                      <a:pt x="3732" y="1831"/>
                    </a:cubicBezTo>
                    <a:cubicBezTo>
                      <a:pt x="3755" y="1812"/>
                      <a:pt x="3776" y="1793"/>
                      <a:pt x="3799" y="1775"/>
                    </a:cubicBezTo>
                    <a:cubicBezTo>
                      <a:pt x="3816" y="1760"/>
                      <a:pt x="3834" y="1746"/>
                      <a:pt x="3851" y="1732"/>
                    </a:cubicBezTo>
                    <a:cubicBezTo>
                      <a:pt x="3875" y="1712"/>
                      <a:pt x="3899" y="1694"/>
                      <a:pt x="3923" y="1676"/>
                    </a:cubicBezTo>
                    <a:cubicBezTo>
                      <a:pt x="3938" y="1664"/>
                      <a:pt x="3954" y="1651"/>
                      <a:pt x="3970" y="1640"/>
                    </a:cubicBezTo>
                    <a:cubicBezTo>
                      <a:pt x="3996" y="1619"/>
                      <a:pt x="4024" y="1601"/>
                      <a:pt x="4050" y="1582"/>
                    </a:cubicBezTo>
                    <a:cubicBezTo>
                      <a:pt x="4063" y="1573"/>
                      <a:pt x="4077" y="1563"/>
                      <a:pt x="4090" y="1554"/>
                    </a:cubicBezTo>
                    <a:cubicBezTo>
                      <a:pt x="4130" y="1526"/>
                      <a:pt x="4170" y="1499"/>
                      <a:pt x="4211" y="1474"/>
                    </a:cubicBezTo>
                    <a:lnTo>
                      <a:pt x="4219" y="1468"/>
                    </a:lnTo>
                    <a:cubicBezTo>
                      <a:pt x="4259" y="1442"/>
                      <a:pt x="4301" y="1417"/>
                      <a:pt x="4343" y="1394"/>
                    </a:cubicBezTo>
                    <a:cubicBezTo>
                      <a:pt x="4381" y="1372"/>
                      <a:pt x="4417" y="1352"/>
                      <a:pt x="4455" y="1332"/>
                    </a:cubicBezTo>
                    <a:lnTo>
                      <a:pt x="4498" y="1311"/>
                    </a:lnTo>
                    <a:cubicBezTo>
                      <a:pt x="4525" y="1296"/>
                      <a:pt x="4553" y="1282"/>
                      <a:pt x="4580" y="1270"/>
                    </a:cubicBezTo>
                    <a:cubicBezTo>
                      <a:pt x="4593" y="1263"/>
                      <a:pt x="4605" y="1257"/>
                      <a:pt x="4618" y="1252"/>
                    </a:cubicBezTo>
                    <a:cubicBezTo>
                      <a:pt x="4656" y="1235"/>
                      <a:pt x="4695" y="1218"/>
                      <a:pt x="4734" y="1202"/>
                    </a:cubicBezTo>
                    <a:lnTo>
                      <a:pt x="4736" y="1202"/>
                    </a:lnTo>
                    <a:cubicBezTo>
                      <a:pt x="4774" y="1187"/>
                      <a:pt x="4813" y="1172"/>
                      <a:pt x="4850" y="1160"/>
                    </a:cubicBezTo>
                    <a:cubicBezTo>
                      <a:pt x="4863" y="1155"/>
                      <a:pt x="4875" y="1151"/>
                      <a:pt x="4889" y="1147"/>
                    </a:cubicBezTo>
                    <a:cubicBezTo>
                      <a:pt x="4914" y="1138"/>
                      <a:pt x="4940" y="1130"/>
                      <a:pt x="4966" y="1124"/>
                    </a:cubicBezTo>
                    <a:cubicBezTo>
                      <a:pt x="4981" y="1119"/>
                      <a:pt x="4996" y="1114"/>
                      <a:pt x="5010" y="1111"/>
                    </a:cubicBezTo>
                    <a:cubicBezTo>
                      <a:pt x="5034" y="1104"/>
                      <a:pt x="5058" y="1099"/>
                      <a:pt x="5081" y="1093"/>
                    </a:cubicBezTo>
                    <a:cubicBezTo>
                      <a:pt x="5097" y="1090"/>
                      <a:pt x="5113" y="1086"/>
                      <a:pt x="5127" y="1083"/>
                    </a:cubicBezTo>
                    <a:cubicBezTo>
                      <a:pt x="5150" y="1078"/>
                      <a:pt x="5173" y="1075"/>
                      <a:pt x="5194" y="1070"/>
                    </a:cubicBezTo>
                    <a:cubicBezTo>
                      <a:pt x="5210" y="1068"/>
                      <a:pt x="5227" y="1065"/>
                      <a:pt x="5243" y="1062"/>
                    </a:cubicBezTo>
                    <a:cubicBezTo>
                      <a:pt x="5263" y="1060"/>
                      <a:pt x="5284" y="1058"/>
                      <a:pt x="5303" y="1056"/>
                    </a:cubicBezTo>
                    <a:cubicBezTo>
                      <a:pt x="5322" y="1053"/>
                      <a:pt x="5342" y="1051"/>
                      <a:pt x="5360" y="1050"/>
                    </a:cubicBezTo>
                    <a:cubicBezTo>
                      <a:pt x="5377" y="1049"/>
                      <a:pt x="5394" y="1046"/>
                      <a:pt x="5412" y="1046"/>
                    </a:cubicBezTo>
                    <a:cubicBezTo>
                      <a:pt x="5434" y="1045"/>
                      <a:pt x="5456" y="1044"/>
                      <a:pt x="5478" y="1044"/>
                    </a:cubicBezTo>
                    <a:cubicBezTo>
                      <a:pt x="5494" y="1044"/>
                      <a:pt x="5510" y="1045"/>
                      <a:pt x="5524" y="1045"/>
                    </a:cubicBezTo>
                    <a:cubicBezTo>
                      <a:pt x="5550" y="1046"/>
                      <a:pt x="5577" y="1048"/>
                      <a:pt x="5603" y="1049"/>
                    </a:cubicBezTo>
                    <a:cubicBezTo>
                      <a:pt x="5617" y="1050"/>
                      <a:pt x="5631" y="1051"/>
                      <a:pt x="5646" y="1053"/>
                    </a:cubicBezTo>
                    <a:cubicBezTo>
                      <a:pt x="5684" y="1057"/>
                      <a:pt x="5722" y="1062"/>
                      <a:pt x="5759" y="1069"/>
                    </a:cubicBezTo>
                    <a:cubicBezTo>
                      <a:pt x="5765" y="1070"/>
                      <a:pt x="5772" y="1071"/>
                      <a:pt x="5777" y="1073"/>
                    </a:cubicBezTo>
                    <a:cubicBezTo>
                      <a:pt x="5787" y="1074"/>
                      <a:pt x="5798" y="1077"/>
                      <a:pt x="5807" y="1079"/>
                    </a:cubicBezTo>
                    <a:cubicBezTo>
                      <a:pt x="5829" y="1084"/>
                      <a:pt x="5852" y="1090"/>
                      <a:pt x="5874" y="1095"/>
                    </a:cubicBezTo>
                    <a:cubicBezTo>
                      <a:pt x="5886" y="1099"/>
                      <a:pt x="5898" y="1103"/>
                      <a:pt x="5910" y="1107"/>
                    </a:cubicBezTo>
                    <a:cubicBezTo>
                      <a:pt x="5928" y="1112"/>
                      <a:pt x="5946" y="1118"/>
                      <a:pt x="5964" y="1125"/>
                    </a:cubicBezTo>
                    <a:cubicBezTo>
                      <a:pt x="5987" y="1134"/>
                      <a:pt x="6010" y="1143"/>
                      <a:pt x="6033" y="1153"/>
                    </a:cubicBezTo>
                    <a:cubicBezTo>
                      <a:pt x="6044" y="1158"/>
                      <a:pt x="6055" y="1162"/>
                      <a:pt x="6065" y="1168"/>
                    </a:cubicBezTo>
                    <a:cubicBezTo>
                      <a:pt x="6098" y="1183"/>
                      <a:pt x="6130" y="1200"/>
                      <a:pt x="6162" y="1218"/>
                    </a:cubicBezTo>
                    <a:lnTo>
                      <a:pt x="4366" y="174"/>
                    </a:lnTo>
                    <a:cubicBezTo>
                      <a:pt x="4335" y="156"/>
                      <a:pt x="4303" y="139"/>
                      <a:pt x="4270" y="124"/>
                    </a:cubicBezTo>
                    <a:cubicBezTo>
                      <a:pt x="4259" y="118"/>
                      <a:pt x="4248" y="114"/>
                      <a:pt x="4237" y="109"/>
                    </a:cubicBezTo>
                    <a:cubicBezTo>
                      <a:pt x="4215" y="99"/>
                      <a:pt x="4193" y="90"/>
                      <a:pt x="4169" y="81"/>
                    </a:cubicBezTo>
                    <a:cubicBezTo>
                      <a:pt x="4164" y="80"/>
                      <a:pt x="4161" y="78"/>
                      <a:pt x="4156" y="77"/>
                    </a:cubicBezTo>
                    <a:cubicBezTo>
                      <a:pt x="4143" y="72"/>
                      <a:pt x="4128" y="67"/>
                      <a:pt x="4114" y="63"/>
                    </a:cubicBezTo>
                    <a:cubicBezTo>
                      <a:pt x="4102" y="59"/>
                      <a:pt x="4090" y="55"/>
                      <a:pt x="4078" y="52"/>
                    </a:cubicBezTo>
                    <a:cubicBezTo>
                      <a:pt x="4056" y="46"/>
                      <a:pt x="4034" y="40"/>
                      <a:pt x="4012" y="36"/>
                    </a:cubicBezTo>
                    <a:cubicBezTo>
                      <a:pt x="4002" y="33"/>
                      <a:pt x="3992" y="31"/>
                      <a:pt x="3983" y="29"/>
                    </a:cubicBezTo>
                    <a:lnTo>
                      <a:pt x="3978" y="28"/>
                    </a:lnTo>
                    <a:cubicBezTo>
                      <a:pt x="3974" y="27"/>
                      <a:pt x="3968" y="27"/>
                      <a:pt x="3963" y="25"/>
                    </a:cubicBezTo>
                    <a:cubicBezTo>
                      <a:pt x="3927" y="19"/>
                      <a:pt x="3889" y="13"/>
                      <a:pt x="3851" y="10"/>
                    </a:cubicBezTo>
                    <a:cubicBezTo>
                      <a:pt x="3844" y="8"/>
                      <a:pt x="3841" y="7"/>
                      <a:pt x="3833" y="6"/>
                    </a:cubicBezTo>
                    <a:cubicBezTo>
                      <a:pt x="3829" y="6"/>
                      <a:pt x="3825" y="6"/>
                      <a:pt x="3821" y="6"/>
                    </a:cubicBezTo>
                    <a:cubicBezTo>
                      <a:pt x="3816" y="6"/>
                      <a:pt x="3813" y="6"/>
                      <a:pt x="3809" y="5"/>
                    </a:cubicBezTo>
                    <a:cubicBezTo>
                      <a:pt x="3783" y="4"/>
                      <a:pt x="3757" y="2"/>
                      <a:pt x="3731" y="2"/>
                    </a:cubicBezTo>
                    <a:cubicBezTo>
                      <a:pt x="3721" y="2"/>
                      <a:pt x="3712" y="1"/>
                      <a:pt x="3702"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43"/>
              <p:cNvSpPr/>
              <p:nvPr/>
            </p:nvSpPr>
            <p:spPr>
              <a:xfrm>
                <a:off x="1367570" y="-879078"/>
                <a:ext cx="388343" cy="330530"/>
              </a:xfrm>
              <a:custGeom>
                <a:rect b="b" l="l" r="r" t="t"/>
                <a:pathLst>
                  <a:path extrusionOk="0" h="8593" w="10096">
                    <a:moveTo>
                      <a:pt x="9076" y="0"/>
                    </a:moveTo>
                    <a:cubicBezTo>
                      <a:pt x="8828" y="0"/>
                      <a:pt x="8548" y="81"/>
                      <a:pt x="8252" y="252"/>
                    </a:cubicBezTo>
                    <a:cubicBezTo>
                      <a:pt x="7977" y="411"/>
                      <a:pt x="7714" y="632"/>
                      <a:pt x="7481" y="893"/>
                    </a:cubicBezTo>
                    <a:cubicBezTo>
                      <a:pt x="7247" y="357"/>
                      <a:pt x="6804" y="62"/>
                      <a:pt x="6247" y="62"/>
                    </a:cubicBezTo>
                    <a:cubicBezTo>
                      <a:pt x="5902" y="62"/>
                      <a:pt x="5512" y="175"/>
                      <a:pt x="5101" y="413"/>
                    </a:cubicBezTo>
                    <a:cubicBezTo>
                      <a:pt x="3690" y="1227"/>
                      <a:pt x="2550" y="3202"/>
                      <a:pt x="2554" y="4824"/>
                    </a:cubicBezTo>
                    <a:cubicBezTo>
                      <a:pt x="2554" y="4878"/>
                      <a:pt x="2555" y="4930"/>
                      <a:pt x="2557" y="4982"/>
                    </a:cubicBezTo>
                    <a:cubicBezTo>
                      <a:pt x="2433" y="4890"/>
                      <a:pt x="2281" y="4841"/>
                      <a:pt x="2110" y="4841"/>
                    </a:cubicBezTo>
                    <a:cubicBezTo>
                      <a:pt x="1914" y="4841"/>
                      <a:pt x="1692" y="4906"/>
                      <a:pt x="1457" y="5041"/>
                    </a:cubicBezTo>
                    <a:cubicBezTo>
                      <a:pt x="652" y="5505"/>
                      <a:pt x="1" y="6633"/>
                      <a:pt x="3" y="7559"/>
                    </a:cubicBezTo>
                    <a:cubicBezTo>
                      <a:pt x="5" y="8214"/>
                      <a:pt x="334" y="8593"/>
                      <a:pt x="812" y="8593"/>
                    </a:cubicBezTo>
                    <a:cubicBezTo>
                      <a:pt x="1009" y="8593"/>
                      <a:pt x="1231" y="8528"/>
                      <a:pt x="1466" y="8392"/>
                    </a:cubicBezTo>
                    <a:lnTo>
                      <a:pt x="8264" y="4467"/>
                    </a:lnTo>
                    <a:cubicBezTo>
                      <a:pt x="9277" y="3883"/>
                      <a:pt x="10096" y="2465"/>
                      <a:pt x="10093" y="1301"/>
                    </a:cubicBezTo>
                    <a:cubicBezTo>
                      <a:pt x="10091" y="476"/>
                      <a:pt x="9677" y="0"/>
                      <a:pt x="9076" y="0"/>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43"/>
              <p:cNvSpPr/>
              <p:nvPr/>
            </p:nvSpPr>
            <p:spPr>
              <a:xfrm>
                <a:off x="1298600" y="-733060"/>
                <a:ext cx="164861" cy="180709"/>
              </a:xfrm>
              <a:custGeom>
                <a:rect b="b" l="l" r="r" t="t"/>
                <a:pathLst>
                  <a:path extrusionOk="0" h="4698" w="4286">
                    <a:moveTo>
                      <a:pt x="2099" y="1"/>
                    </a:moveTo>
                    <a:cubicBezTo>
                      <a:pt x="2087" y="1"/>
                      <a:pt x="2075" y="2"/>
                      <a:pt x="2062" y="2"/>
                    </a:cubicBezTo>
                    <a:lnTo>
                      <a:pt x="2041" y="2"/>
                    </a:lnTo>
                    <a:lnTo>
                      <a:pt x="2032" y="3"/>
                    </a:lnTo>
                    <a:cubicBezTo>
                      <a:pt x="2022" y="4"/>
                      <a:pt x="2009" y="5"/>
                      <a:pt x="2000" y="7"/>
                    </a:cubicBezTo>
                    <a:cubicBezTo>
                      <a:pt x="1992" y="8"/>
                      <a:pt x="1984" y="8"/>
                      <a:pt x="1975" y="9"/>
                    </a:cubicBezTo>
                    <a:lnTo>
                      <a:pt x="1966" y="11"/>
                    </a:lnTo>
                    <a:lnTo>
                      <a:pt x="1938" y="16"/>
                    </a:lnTo>
                    <a:cubicBezTo>
                      <a:pt x="1930" y="17"/>
                      <a:pt x="1921" y="18"/>
                      <a:pt x="1913" y="19"/>
                    </a:cubicBezTo>
                    <a:cubicBezTo>
                      <a:pt x="1908" y="20"/>
                      <a:pt x="1904" y="21"/>
                      <a:pt x="1899" y="22"/>
                    </a:cubicBezTo>
                    <a:cubicBezTo>
                      <a:pt x="1890" y="24"/>
                      <a:pt x="1880" y="27"/>
                      <a:pt x="1873" y="28"/>
                    </a:cubicBezTo>
                    <a:cubicBezTo>
                      <a:pt x="1866" y="29"/>
                      <a:pt x="1858" y="32"/>
                      <a:pt x="1851" y="33"/>
                    </a:cubicBezTo>
                    <a:lnTo>
                      <a:pt x="1832" y="38"/>
                    </a:lnTo>
                    <a:cubicBezTo>
                      <a:pt x="1824" y="41"/>
                      <a:pt x="1815" y="43"/>
                      <a:pt x="1807" y="45"/>
                    </a:cubicBezTo>
                    <a:lnTo>
                      <a:pt x="1792" y="50"/>
                    </a:lnTo>
                    <a:cubicBezTo>
                      <a:pt x="1782" y="52"/>
                      <a:pt x="1772" y="55"/>
                      <a:pt x="1763" y="59"/>
                    </a:cubicBezTo>
                    <a:cubicBezTo>
                      <a:pt x="1755" y="61"/>
                      <a:pt x="1748" y="63"/>
                      <a:pt x="1741" y="66"/>
                    </a:cubicBezTo>
                    <a:lnTo>
                      <a:pt x="1733" y="69"/>
                    </a:lnTo>
                    <a:cubicBezTo>
                      <a:pt x="1714" y="75"/>
                      <a:pt x="1695" y="83"/>
                      <a:pt x="1676" y="91"/>
                    </a:cubicBezTo>
                    <a:cubicBezTo>
                      <a:pt x="1656" y="98"/>
                      <a:pt x="1636" y="106"/>
                      <a:pt x="1617" y="115"/>
                    </a:cubicBezTo>
                    <a:lnTo>
                      <a:pt x="1609" y="119"/>
                    </a:lnTo>
                    <a:lnTo>
                      <a:pt x="1587" y="129"/>
                    </a:lnTo>
                    <a:cubicBezTo>
                      <a:pt x="1578" y="134"/>
                      <a:pt x="1568" y="138"/>
                      <a:pt x="1558" y="143"/>
                    </a:cubicBezTo>
                    <a:cubicBezTo>
                      <a:pt x="1552" y="146"/>
                      <a:pt x="1545" y="150"/>
                      <a:pt x="1539" y="153"/>
                    </a:cubicBezTo>
                    <a:lnTo>
                      <a:pt x="1516" y="164"/>
                    </a:lnTo>
                    <a:lnTo>
                      <a:pt x="1499" y="173"/>
                    </a:lnTo>
                    <a:cubicBezTo>
                      <a:pt x="1483" y="182"/>
                      <a:pt x="1468" y="190"/>
                      <a:pt x="1452" y="199"/>
                    </a:cubicBezTo>
                    <a:lnTo>
                      <a:pt x="1437" y="208"/>
                    </a:lnTo>
                    <a:cubicBezTo>
                      <a:pt x="1417" y="220"/>
                      <a:pt x="1396" y="232"/>
                      <a:pt x="1376" y="246"/>
                    </a:cubicBezTo>
                    <a:cubicBezTo>
                      <a:pt x="1356" y="260"/>
                      <a:pt x="1334" y="273"/>
                      <a:pt x="1314" y="287"/>
                    </a:cubicBezTo>
                    <a:lnTo>
                      <a:pt x="1306" y="292"/>
                    </a:lnTo>
                    <a:lnTo>
                      <a:pt x="1298" y="299"/>
                    </a:lnTo>
                    <a:cubicBezTo>
                      <a:pt x="1282" y="309"/>
                      <a:pt x="1266" y="321"/>
                      <a:pt x="1250" y="332"/>
                    </a:cubicBezTo>
                    <a:cubicBezTo>
                      <a:pt x="1230" y="348"/>
                      <a:pt x="1208" y="364"/>
                      <a:pt x="1187" y="381"/>
                    </a:cubicBezTo>
                    <a:cubicBezTo>
                      <a:pt x="1180" y="387"/>
                      <a:pt x="1172" y="392"/>
                      <a:pt x="1165" y="398"/>
                    </a:cubicBezTo>
                    <a:lnTo>
                      <a:pt x="1151" y="410"/>
                    </a:lnTo>
                    <a:cubicBezTo>
                      <a:pt x="1141" y="418"/>
                      <a:pt x="1132" y="426"/>
                      <a:pt x="1123" y="434"/>
                    </a:cubicBezTo>
                    <a:cubicBezTo>
                      <a:pt x="1100" y="452"/>
                      <a:pt x="1079" y="472"/>
                      <a:pt x="1057" y="491"/>
                    </a:cubicBezTo>
                    <a:cubicBezTo>
                      <a:pt x="1047" y="500"/>
                      <a:pt x="1038" y="509"/>
                      <a:pt x="1028" y="519"/>
                    </a:cubicBezTo>
                    <a:lnTo>
                      <a:pt x="1013" y="532"/>
                    </a:lnTo>
                    <a:lnTo>
                      <a:pt x="994" y="550"/>
                    </a:lnTo>
                    <a:cubicBezTo>
                      <a:pt x="973" y="570"/>
                      <a:pt x="953" y="591"/>
                      <a:pt x="933" y="611"/>
                    </a:cubicBezTo>
                    <a:cubicBezTo>
                      <a:pt x="919" y="625"/>
                      <a:pt x="905" y="640"/>
                      <a:pt x="892" y="653"/>
                    </a:cubicBezTo>
                    <a:cubicBezTo>
                      <a:pt x="888" y="657"/>
                      <a:pt x="885" y="661"/>
                      <a:pt x="883" y="665"/>
                    </a:cubicBezTo>
                    <a:cubicBezTo>
                      <a:pt x="879" y="667"/>
                      <a:pt x="876" y="670"/>
                      <a:pt x="872" y="674"/>
                    </a:cubicBezTo>
                    <a:cubicBezTo>
                      <a:pt x="854" y="694"/>
                      <a:pt x="835" y="716"/>
                      <a:pt x="816" y="737"/>
                    </a:cubicBezTo>
                    <a:cubicBezTo>
                      <a:pt x="796" y="759"/>
                      <a:pt x="778" y="780"/>
                      <a:pt x="759" y="803"/>
                    </a:cubicBezTo>
                    <a:lnTo>
                      <a:pt x="759" y="804"/>
                    </a:lnTo>
                    <a:lnTo>
                      <a:pt x="757" y="805"/>
                    </a:lnTo>
                    <a:cubicBezTo>
                      <a:pt x="740" y="827"/>
                      <a:pt x="720" y="849"/>
                      <a:pt x="703" y="872"/>
                    </a:cubicBezTo>
                    <a:cubicBezTo>
                      <a:pt x="681" y="900"/>
                      <a:pt x="659" y="929"/>
                      <a:pt x="639" y="957"/>
                    </a:cubicBezTo>
                    <a:cubicBezTo>
                      <a:pt x="607" y="1000"/>
                      <a:pt x="576" y="1043"/>
                      <a:pt x="547" y="1089"/>
                    </a:cubicBezTo>
                    <a:cubicBezTo>
                      <a:pt x="543" y="1093"/>
                      <a:pt x="540" y="1098"/>
                      <a:pt x="537" y="1104"/>
                    </a:cubicBezTo>
                    <a:cubicBezTo>
                      <a:pt x="516" y="1134"/>
                      <a:pt x="498" y="1166"/>
                      <a:pt x="479" y="1197"/>
                    </a:cubicBezTo>
                    <a:cubicBezTo>
                      <a:pt x="465" y="1218"/>
                      <a:pt x="450" y="1239"/>
                      <a:pt x="438" y="1261"/>
                    </a:cubicBezTo>
                    <a:cubicBezTo>
                      <a:pt x="436" y="1266"/>
                      <a:pt x="432" y="1270"/>
                      <a:pt x="430" y="1276"/>
                    </a:cubicBezTo>
                    <a:cubicBezTo>
                      <a:pt x="422" y="1288"/>
                      <a:pt x="415" y="1301"/>
                      <a:pt x="408" y="1315"/>
                    </a:cubicBezTo>
                    <a:cubicBezTo>
                      <a:pt x="395" y="1340"/>
                      <a:pt x="380" y="1363"/>
                      <a:pt x="366" y="1389"/>
                    </a:cubicBezTo>
                    <a:cubicBezTo>
                      <a:pt x="355" y="1409"/>
                      <a:pt x="345" y="1429"/>
                      <a:pt x="335" y="1450"/>
                    </a:cubicBezTo>
                    <a:lnTo>
                      <a:pt x="327" y="1464"/>
                    </a:lnTo>
                    <a:cubicBezTo>
                      <a:pt x="326" y="1469"/>
                      <a:pt x="323" y="1472"/>
                      <a:pt x="321" y="1477"/>
                    </a:cubicBezTo>
                    <a:cubicBezTo>
                      <a:pt x="309" y="1502"/>
                      <a:pt x="296" y="1528"/>
                      <a:pt x="284" y="1554"/>
                    </a:cubicBezTo>
                    <a:cubicBezTo>
                      <a:pt x="272" y="1578"/>
                      <a:pt x="262" y="1600"/>
                      <a:pt x="252" y="1624"/>
                    </a:cubicBezTo>
                    <a:lnTo>
                      <a:pt x="247" y="1634"/>
                    </a:lnTo>
                    <a:lnTo>
                      <a:pt x="244" y="1644"/>
                    </a:lnTo>
                    <a:cubicBezTo>
                      <a:pt x="236" y="1659"/>
                      <a:pt x="229" y="1676"/>
                      <a:pt x="222" y="1693"/>
                    </a:cubicBezTo>
                    <a:cubicBezTo>
                      <a:pt x="212" y="1717"/>
                      <a:pt x="203" y="1741"/>
                      <a:pt x="194" y="1765"/>
                    </a:cubicBezTo>
                    <a:cubicBezTo>
                      <a:pt x="187" y="1781"/>
                      <a:pt x="182" y="1796"/>
                      <a:pt x="176" y="1811"/>
                    </a:cubicBezTo>
                    <a:lnTo>
                      <a:pt x="171" y="1823"/>
                    </a:lnTo>
                    <a:lnTo>
                      <a:pt x="167" y="1836"/>
                    </a:lnTo>
                    <a:cubicBezTo>
                      <a:pt x="158" y="1861"/>
                      <a:pt x="150" y="1886"/>
                      <a:pt x="141" y="1911"/>
                    </a:cubicBezTo>
                    <a:cubicBezTo>
                      <a:pt x="133" y="1936"/>
                      <a:pt x="125" y="1961"/>
                      <a:pt x="117" y="1986"/>
                    </a:cubicBezTo>
                    <a:cubicBezTo>
                      <a:pt x="116" y="1990"/>
                      <a:pt x="115" y="1993"/>
                      <a:pt x="113" y="1996"/>
                    </a:cubicBezTo>
                    <a:cubicBezTo>
                      <a:pt x="112" y="2000"/>
                      <a:pt x="111" y="2003"/>
                      <a:pt x="110" y="2008"/>
                    </a:cubicBezTo>
                    <a:cubicBezTo>
                      <a:pt x="106" y="2026"/>
                      <a:pt x="100" y="2045"/>
                      <a:pt x="94" y="2064"/>
                    </a:cubicBezTo>
                    <a:cubicBezTo>
                      <a:pt x="87" y="2089"/>
                      <a:pt x="81" y="2115"/>
                      <a:pt x="74" y="2142"/>
                    </a:cubicBezTo>
                    <a:cubicBezTo>
                      <a:pt x="72" y="2153"/>
                      <a:pt x="68" y="2163"/>
                      <a:pt x="66" y="2174"/>
                    </a:cubicBezTo>
                    <a:lnTo>
                      <a:pt x="62" y="2190"/>
                    </a:lnTo>
                    <a:cubicBezTo>
                      <a:pt x="60" y="2199"/>
                      <a:pt x="58" y="2208"/>
                      <a:pt x="56" y="2218"/>
                    </a:cubicBezTo>
                    <a:cubicBezTo>
                      <a:pt x="51" y="2242"/>
                      <a:pt x="45" y="2269"/>
                      <a:pt x="41" y="2294"/>
                    </a:cubicBezTo>
                    <a:cubicBezTo>
                      <a:pt x="36" y="2316"/>
                      <a:pt x="32" y="2340"/>
                      <a:pt x="28" y="2363"/>
                    </a:cubicBezTo>
                    <a:lnTo>
                      <a:pt x="28" y="2365"/>
                    </a:lnTo>
                    <a:lnTo>
                      <a:pt x="28" y="2367"/>
                    </a:lnTo>
                    <a:cubicBezTo>
                      <a:pt x="25" y="2392"/>
                      <a:pt x="22" y="2417"/>
                      <a:pt x="18" y="2441"/>
                    </a:cubicBezTo>
                    <a:cubicBezTo>
                      <a:pt x="15" y="2464"/>
                      <a:pt x="13" y="2488"/>
                      <a:pt x="10" y="2511"/>
                    </a:cubicBezTo>
                    <a:cubicBezTo>
                      <a:pt x="9" y="2519"/>
                      <a:pt x="9" y="2528"/>
                      <a:pt x="8" y="2536"/>
                    </a:cubicBezTo>
                    <a:cubicBezTo>
                      <a:pt x="7" y="2541"/>
                      <a:pt x="7" y="2545"/>
                      <a:pt x="7" y="2550"/>
                    </a:cubicBezTo>
                    <a:cubicBezTo>
                      <a:pt x="7" y="2561"/>
                      <a:pt x="6" y="2571"/>
                      <a:pt x="5" y="2583"/>
                    </a:cubicBezTo>
                    <a:cubicBezTo>
                      <a:pt x="3" y="2607"/>
                      <a:pt x="2" y="2630"/>
                      <a:pt x="1" y="2653"/>
                    </a:cubicBezTo>
                    <a:cubicBezTo>
                      <a:pt x="1" y="2675"/>
                      <a:pt x="0" y="2697"/>
                      <a:pt x="3" y="2719"/>
                    </a:cubicBezTo>
                    <a:lnTo>
                      <a:pt x="3" y="2722"/>
                    </a:lnTo>
                    <a:cubicBezTo>
                      <a:pt x="3" y="2747"/>
                      <a:pt x="3" y="2770"/>
                      <a:pt x="5" y="2794"/>
                    </a:cubicBezTo>
                    <a:cubicBezTo>
                      <a:pt x="6" y="2817"/>
                      <a:pt x="7" y="2840"/>
                      <a:pt x="9" y="2862"/>
                    </a:cubicBezTo>
                    <a:cubicBezTo>
                      <a:pt x="9" y="2868"/>
                      <a:pt x="10" y="2873"/>
                      <a:pt x="11" y="2879"/>
                    </a:cubicBezTo>
                    <a:cubicBezTo>
                      <a:pt x="11" y="2883"/>
                      <a:pt x="13" y="2888"/>
                      <a:pt x="13" y="2893"/>
                    </a:cubicBezTo>
                    <a:cubicBezTo>
                      <a:pt x="14" y="2906"/>
                      <a:pt x="15" y="2920"/>
                      <a:pt x="16" y="2933"/>
                    </a:cubicBezTo>
                    <a:cubicBezTo>
                      <a:pt x="19" y="2957"/>
                      <a:pt x="23" y="2980"/>
                      <a:pt x="27" y="3003"/>
                    </a:cubicBezTo>
                    <a:cubicBezTo>
                      <a:pt x="28" y="3012"/>
                      <a:pt x="31" y="3021"/>
                      <a:pt x="32" y="3029"/>
                    </a:cubicBezTo>
                    <a:cubicBezTo>
                      <a:pt x="33" y="3035"/>
                      <a:pt x="34" y="3041"/>
                      <a:pt x="35" y="3047"/>
                    </a:cubicBezTo>
                    <a:cubicBezTo>
                      <a:pt x="37" y="3056"/>
                      <a:pt x="39" y="3065"/>
                      <a:pt x="41" y="3074"/>
                    </a:cubicBezTo>
                    <a:cubicBezTo>
                      <a:pt x="48" y="3099"/>
                      <a:pt x="53" y="3124"/>
                      <a:pt x="60" y="3149"/>
                    </a:cubicBezTo>
                    <a:cubicBezTo>
                      <a:pt x="62" y="3155"/>
                      <a:pt x="65" y="3160"/>
                      <a:pt x="67" y="3168"/>
                    </a:cubicBezTo>
                    <a:cubicBezTo>
                      <a:pt x="69" y="3175"/>
                      <a:pt x="72" y="3182"/>
                      <a:pt x="74" y="3189"/>
                    </a:cubicBezTo>
                    <a:cubicBezTo>
                      <a:pt x="78" y="3201"/>
                      <a:pt x="82" y="3214"/>
                      <a:pt x="86" y="3225"/>
                    </a:cubicBezTo>
                    <a:cubicBezTo>
                      <a:pt x="94" y="3249"/>
                      <a:pt x="104" y="3271"/>
                      <a:pt x="115" y="3293"/>
                    </a:cubicBezTo>
                    <a:cubicBezTo>
                      <a:pt x="116" y="3296"/>
                      <a:pt x="118" y="3301"/>
                      <a:pt x="119" y="3304"/>
                    </a:cubicBezTo>
                    <a:cubicBezTo>
                      <a:pt x="120" y="3305"/>
                      <a:pt x="120" y="3307"/>
                      <a:pt x="120" y="3308"/>
                    </a:cubicBezTo>
                    <a:cubicBezTo>
                      <a:pt x="137" y="3343"/>
                      <a:pt x="155" y="3376"/>
                      <a:pt x="176" y="3408"/>
                    </a:cubicBezTo>
                    <a:cubicBezTo>
                      <a:pt x="176" y="3409"/>
                      <a:pt x="178" y="3410"/>
                      <a:pt x="178" y="3410"/>
                    </a:cubicBezTo>
                    <a:cubicBezTo>
                      <a:pt x="180" y="3414"/>
                      <a:pt x="184" y="3419"/>
                      <a:pt x="187" y="3422"/>
                    </a:cubicBezTo>
                    <a:cubicBezTo>
                      <a:pt x="204" y="3448"/>
                      <a:pt x="224" y="3473"/>
                      <a:pt x="244" y="3497"/>
                    </a:cubicBezTo>
                    <a:cubicBezTo>
                      <a:pt x="251" y="3506"/>
                      <a:pt x="259" y="3514"/>
                      <a:pt x="265" y="3522"/>
                    </a:cubicBezTo>
                    <a:cubicBezTo>
                      <a:pt x="284" y="3541"/>
                      <a:pt x="302" y="3558"/>
                      <a:pt x="320" y="3575"/>
                    </a:cubicBezTo>
                    <a:cubicBezTo>
                      <a:pt x="328" y="3582"/>
                      <a:pt x="336" y="3589"/>
                      <a:pt x="344" y="3596"/>
                    </a:cubicBezTo>
                    <a:cubicBezTo>
                      <a:pt x="371" y="3617"/>
                      <a:pt x="399" y="3637"/>
                      <a:pt x="429" y="3654"/>
                    </a:cubicBezTo>
                    <a:lnTo>
                      <a:pt x="2219" y="4695"/>
                    </a:lnTo>
                    <a:lnTo>
                      <a:pt x="2219" y="4695"/>
                    </a:lnTo>
                    <a:cubicBezTo>
                      <a:pt x="2191" y="4679"/>
                      <a:pt x="2164" y="4660"/>
                      <a:pt x="2138" y="4639"/>
                    </a:cubicBezTo>
                    <a:cubicBezTo>
                      <a:pt x="2130" y="4633"/>
                      <a:pt x="2124" y="4626"/>
                      <a:pt x="2116" y="4619"/>
                    </a:cubicBezTo>
                    <a:cubicBezTo>
                      <a:pt x="2096" y="4602"/>
                      <a:pt x="2078" y="4584"/>
                      <a:pt x="2060" y="4566"/>
                    </a:cubicBezTo>
                    <a:cubicBezTo>
                      <a:pt x="2053" y="4558"/>
                      <a:pt x="2045" y="4550"/>
                      <a:pt x="2039" y="4541"/>
                    </a:cubicBezTo>
                    <a:cubicBezTo>
                      <a:pt x="2018" y="4517"/>
                      <a:pt x="1999" y="4492"/>
                      <a:pt x="1982" y="4466"/>
                    </a:cubicBezTo>
                    <a:cubicBezTo>
                      <a:pt x="1978" y="4461"/>
                      <a:pt x="1975" y="4458"/>
                      <a:pt x="1973" y="4453"/>
                    </a:cubicBezTo>
                    <a:cubicBezTo>
                      <a:pt x="1951" y="4419"/>
                      <a:pt x="1931" y="4384"/>
                      <a:pt x="1914" y="4348"/>
                    </a:cubicBezTo>
                    <a:cubicBezTo>
                      <a:pt x="1913" y="4343"/>
                      <a:pt x="1910" y="4340"/>
                      <a:pt x="1909" y="4337"/>
                    </a:cubicBezTo>
                    <a:cubicBezTo>
                      <a:pt x="1893" y="4303"/>
                      <a:pt x="1880" y="4267"/>
                      <a:pt x="1868" y="4232"/>
                    </a:cubicBezTo>
                    <a:cubicBezTo>
                      <a:pt x="1866" y="4225"/>
                      <a:pt x="1864" y="4217"/>
                      <a:pt x="1862" y="4211"/>
                    </a:cubicBezTo>
                    <a:cubicBezTo>
                      <a:pt x="1849" y="4172"/>
                      <a:pt x="1839" y="4132"/>
                      <a:pt x="1830" y="4089"/>
                    </a:cubicBezTo>
                    <a:lnTo>
                      <a:pt x="1826" y="4072"/>
                    </a:lnTo>
                    <a:cubicBezTo>
                      <a:pt x="1818" y="4029"/>
                      <a:pt x="1812" y="3984"/>
                      <a:pt x="1807" y="3936"/>
                    </a:cubicBezTo>
                    <a:cubicBezTo>
                      <a:pt x="1806" y="3932"/>
                      <a:pt x="1805" y="3927"/>
                      <a:pt x="1805" y="3921"/>
                    </a:cubicBezTo>
                    <a:cubicBezTo>
                      <a:pt x="1800" y="3870"/>
                      <a:pt x="1798" y="3817"/>
                      <a:pt x="1798" y="3761"/>
                    </a:cubicBezTo>
                    <a:cubicBezTo>
                      <a:pt x="1798" y="3707"/>
                      <a:pt x="1800" y="3650"/>
                      <a:pt x="1805" y="3594"/>
                    </a:cubicBezTo>
                    <a:lnTo>
                      <a:pt x="1806" y="3579"/>
                    </a:lnTo>
                    <a:cubicBezTo>
                      <a:pt x="1811" y="3522"/>
                      <a:pt x="1817" y="3465"/>
                      <a:pt x="1826" y="3408"/>
                    </a:cubicBezTo>
                    <a:lnTo>
                      <a:pt x="1826" y="3405"/>
                    </a:lnTo>
                    <a:cubicBezTo>
                      <a:pt x="1836" y="3349"/>
                      <a:pt x="1847" y="3291"/>
                      <a:pt x="1859" y="3233"/>
                    </a:cubicBezTo>
                    <a:cubicBezTo>
                      <a:pt x="1860" y="3228"/>
                      <a:pt x="1863" y="3223"/>
                      <a:pt x="1864" y="3217"/>
                    </a:cubicBezTo>
                    <a:cubicBezTo>
                      <a:pt x="1876" y="3161"/>
                      <a:pt x="1891" y="3106"/>
                      <a:pt x="1908" y="3050"/>
                    </a:cubicBezTo>
                    <a:lnTo>
                      <a:pt x="1912" y="3040"/>
                    </a:lnTo>
                    <a:cubicBezTo>
                      <a:pt x="1929" y="2982"/>
                      <a:pt x="1948" y="2924"/>
                      <a:pt x="1969" y="2866"/>
                    </a:cubicBezTo>
                    <a:cubicBezTo>
                      <a:pt x="1970" y="2862"/>
                      <a:pt x="1972" y="2858"/>
                      <a:pt x="1974" y="2855"/>
                    </a:cubicBezTo>
                    <a:cubicBezTo>
                      <a:pt x="1994" y="2798"/>
                      <a:pt x="2017" y="2743"/>
                      <a:pt x="2041" y="2686"/>
                    </a:cubicBezTo>
                    <a:lnTo>
                      <a:pt x="2045" y="2678"/>
                    </a:lnTo>
                    <a:cubicBezTo>
                      <a:pt x="2070" y="2621"/>
                      <a:pt x="2096" y="2565"/>
                      <a:pt x="2125" y="2509"/>
                    </a:cubicBezTo>
                    <a:lnTo>
                      <a:pt x="2133" y="2494"/>
                    </a:lnTo>
                    <a:cubicBezTo>
                      <a:pt x="2155" y="2449"/>
                      <a:pt x="2180" y="2404"/>
                      <a:pt x="2205" y="2359"/>
                    </a:cubicBezTo>
                    <a:cubicBezTo>
                      <a:pt x="2213" y="2346"/>
                      <a:pt x="2220" y="2333"/>
                      <a:pt x="2227" y="2321"/>
                    </a:cubicBezTo>
                    <a:cubicBezTo>
                      <a:pt x="2243" y="2294"/>
                      <a:pt x="2260" y="2267"/>
                      <a:pt x="2276" y="2241"/>
                    </a:cubicBezTo>
                    <a:cubicBezTo>
                      <a:pt x="2295" y="2211"/>
                      <a:pt x="2314" y="2179"/>
                      <a:pt x="2335" y="2148"/>
                    </a:cubicBezTo>
                    <a:cubicBezTo>
                      <a:pt x="2368" y="2098"/>
                      <a:pt x="2400" y="2050"/>
                      <a:pt x="2436" y="2003"/>
                    </a:cubicBezTo>
                    <a:lnTo>
                      <a:pt x="2436" y="2002"/>
                    </a:lnTo>
                    <a:cubicBezTo>
                      <a:pt x="2474" y="1950"/>
                      <a:pt x="2514" y="1899"/>
                      <a:pt x="2555" y="1849"/>
                    </a:cubicBezTo>
                    <a:lnTo>
                      <a:pt x="2556" y="1848"/>
                    </a:lnTo>
                    <a:cubicBezTo>
                      <a:pt x="2596" y="1800"/>
                      <a:pt x="2638" y="1754"/>
                      <a:pt x="2679" y="1708"/>
                    </a:cubicBezTo>
                    <a:cubicBezTo>
                      <a:pt x="2683" y="1705"/>
                      <a:pt x="2685" y="1701"/>
                      <a:pt x="2689" y="1698"/>
                    </a:cubicBezTo>
                    <a:cubicBezTo>
                      <a:pt x="2728" y="1656"/>
                      <a:pt x="2769" y="1616"/>
                      <a:pt x="2810" y="1577"/>
                    </a:cubicBezTo>
                    <a:lnTo>
                      <a:pt x="2825" y="1564"/>
                    </a:lnTo>
                    <a:cubicBezTo>
                      <a:pt x="2864" y="1526"/>
                      <a:pt x="2906" y="1489"/>
                      <a:pt x="2948" y="1455"/>
                    </a:cubicBezTo>
                    <a:lnTo>
                      <a:pt x="2962" y="1443"/>
                    </a:lnTo>
                    <a:cubicBezTo>
                      <a:pt x="3006" y="1409"/>
                      <a:pt x="3050" y="1376"/>
                      <a:pt x="3095" y="1344"/>
                    </a:cubicBezTo>
                    <a:lnTo>
                      <a:pt x="3104" y="1338"/>
                    </a:lnTo>
                    <a:cubicBezTo>
                      <a:pt x="3151" y="1304"/>
                      <a:pt x="3200" y="1274"/>
                      <a:pt x="3249" y="1245"/>
                    </a:cubicBezTo>
                    <a:cubicBezTo>
                      <a:pt x="3271" y="1233"/>
                      <a:pt x="3292" y="1222"/>
                      <a:pt x="3314" y="1210"/>
                    </a:cubicBezTo>
                    <a:lnTo>
                      <a:pt x="3336" y="1198"/>
                    </a:lnTo>
                    <a:cubicBezTo>
                      <a:pt x="3353" y="1190"/>
                      <a:pt x="3369" y="1182"/>
                      <a:pt x="3385" y="1174"/>
                    </a:cubicBezTo>
                    <a:cubicBezTo>
                      <a:pt x="3392" y="1172"/>
                      <a:pt x="3399" y="1168"/>
                      <a:pt x="3406" y="1165"/>
                    </a:cubicBezTo>
                    <a:cubicBezTo>
                      <a:pt x="3428" y="1155"/>
                      <a:pt x="3451" y="1146"/>
                      <a:pt x="3472" y="1136"/>
                    </a:cubicBezTo>
                    <a:cubicBezTo>
                      <a:pt x="3495" y="1127"/>
                      <a:pt x="3517" y="1119"/>
                      <a:pt x="3538" y="1111"/>
                    </a:cubicBezTo>
                    <a:lnTo>
                      <a:pt x="3560" y="1105"/>
                    </a:lnTo>
                    <a:cubicBezTo>
                      <a:pt x="3575" y="1099"/>
                      <a:pt x="3590" y="1096"/>
                      <a:pt x="3604" y="1091"/>
                    </a:cubicBezTo>
                    <a:lnTo>
                      <a:pt x="3629" y="1084"/>
                    </a:lnTo>
                    <a:cubicBezTo>
                      <a:pt x="3643" y="1081"/>
                      <a:pt x="3656" y="1077"/>
                      <a:pt x="3670" y="1074"/>
                    </a:cubicBezTo>
                    <a:lnTo>
                      <a:pt x="3696" y="1068"/>
                    </a:lnTo>
                    <a:cubicBezTo>
                      <a:pt x="3708" y="1065"/>
                      <a:pt x="3722" y="1063"/>
                      <a:pt x="3734" y="1060"/>
                    </a:cubicBezTo>
                    <a:cubicBezTo>
                      <a:pt x="3744" y="1059"/>
                      <a:pt x="3754" y="1058"/>
                      <a:pt x="3763" y="1056"/>
                    </a:cubicBezTo>
                    <a:cubicBezTo>
                      <a:pt x="3774" y="1055"/>
                      <a:pt x="3787" y="1054"/>
                      <a:pt x="3797" y="1052"/>
                    </a:cubicBezTo>
                    <a:cubicBezTo>
                      <a:pt x="3808" y="1051"/>
                      <a:pt x="3818" y="1049"/>
                      <a:pt x="3829" y="1049"/>
                    </a:cubicBezTo>
                    <a:cubicBezTo>
                      <a:pt x="3839" y="1048"/>
                      <a:pt x="3849" y="1047"/>
                      <a:pt x="3859" y="1047"/>
                    </a:cubicBezTo>
                    <a:cubicBezTo>
                      <a:pt x="3872" y="1046"/>
                      <a:pt x="3884" y="1046"/>
                      <a:pt x="3896" y="1046"/>
                    </a:cubicBezTo>
                    <a:lnTo>
                      <a:pt x="3923" y="1046"/>
                    </a:lnTo>
                    <a:cubicBezTo>
                      <a:pt x="3938" y="1047"/>
                      <a:pt x="3952" y="1047"/>
                      <a:pt x="3967" y="1048"/>
                    </a:cubicBezTo>
                    <a:lnTo>
                      <a:pt x="3991" y="1050"/>
                    </a:lnTo>
                    <a:cubicBezTo>
                      <a:pt x="4012" y="1052"/>
                      <a:pt x="4034" y="1056"/>
                      <a:pt x="4056" y="1059"/>
                    </a:cubicBezTo>
                    <a:cubicBezTo>
                      <a:pt x="4059" y="1060"/>
                      <a:pt x="4062" y="1062"/>
                      <a:pt x="4066" y="1062"/>
                    </a:cubicBezTo>
                    <a:cubicBezTo>
                      <a:pt x="4096" y="1067"/>
                      <a:pt x="4127" y="1075"/>
                      <a:pt x="4156" y="1085"/>
                    </a:cubicBezTo>
                    <a:cubicBezTo>
                      <a:pt x="4162" y="1088"/>
                      <a:pt x="4168" y="1089"/>
                      <a:pt x="4172" y="1091"/>
                    </a:cubicBezTo>
                    <a:cubicBezTo>
                      <a:pt x="4186" y="1096"/>
                      <a:pt x="4200" y="1101"/>
                      <a:pt x="4212" y="1107"/>
                    </a:cubicBezTo>
                    <a:cubicBezTo>
                      <a:pt x="4218" y="1109"/>
                      <a:pt x="4225" y="1113"/>
                      <a:pt x="4231" y="1115"/>
                    </a:cubicBezTo>
                    <a:cubicBezTo>
                      <a:pt x="4250" y="1124"/>
                      <a:pt x="4268" y="1133"/>
                      <a:pt x="4286" y="1143"/>
                    </a:cubicBezTo>
                    <a:lnTo>
                      <a:pt x="2489" y="98"/>
                    </a:lnTo>
                    <a:cubicBezTo>
                      <a:pt x="2472" y="88"/>
                      <a:pt x="2454" y="78"/>
                      <a:pt x="2434" y="70"/>
                    </a:cubicBezTo>
                    <a:cubicBezTo>
                      <a:pt x="2429" y="67"/>
                      <a:pt x="2422" y="64"/>
                      <a:pt x="2415" y="62"/>
                    </a:cubicBezTo>
                    <a:cubicBezTo>
                      <a:pt x="2403" y="56"/>
                      <a:pt x="2390" y="51"/>
                      <a:pt x="2377" y="46"/>
                    </a:cubicBezTo>
                    <a:cubicBezTo>
                      <a:pt x="2374" y="45"/>
                      <a:pt x="2372" y="44"/>
                      <a:pt x="2369" y="43"/>
                    </a:cubicBezTo>
                    <a:cubicBezTo>
                      <a:pt x="2366" y="42"/>
                      <a:pt x="2363" y="42"/>
                      <a:pt x="2361" y="41"/>
                    </a:cubicBezTo>
                    <a:cubicBezTo>
                      <a:pt x="2330" y="30"/>
                      <a:pt x="2301" y="22"/>
                      <a:pt x="2270" y="16"/>
                    </a:cubicBezTo>
                    <a:lnTo>
                      <a:pt x="2268" y="16"/>
                    </a:lnTo>
                    <a:cubicBezTo>
                      <a:pt x="2264" y="16"/>
                      <a:pt x="2262" y="15"/>
                      <a:pt x="2259" y="15"/>
                    </a:cubicBezTo>
                    <a:cubicBezTo>
                      <a:pt x="2237" y="11"/>
                      <a:pt x="2217" y="8"/>
                      <a:pt x="2195" y="5"/>
                    </a:cubicBezTo>
                    <a:cubicBezTo>
                      <a:pt x="2191" y="5"/>
                      <a:pt x="2189" y="4"/>
                      <a:pt x="2184" y="4"/>
                    </a:cubicBezTo>
                    <a:lnTo>
                      <a:pt x="2170" y="4"/>
                    </a:lnTo>
                    <a:cubicBezTo>
                      <a:pt x="2155" y="3"/>
                      <a:pt x="2141" y="2"/>
                      <a:pt x="2126" y="2"/>
                    </a:cubicBezTo>
                    <a:cubicBezTo>
                      <a:pt x="2120" y="2"/>
                      <a:pt x="2115" y="1"/>
                      <a:pt x="2109" y="1"/>
                    </a:cubicBezTo>
                    <a:close/>
                    <a:moveTo>
                      <a:pt x="2219" y="4695"/>
                    </a:moveTo>
                    <a:cubicBezTo>
                      <a:pt x="2221" y="4696"/>
                      <a:pt x="2222" y="4697"/>
                      <a:pt x="2223" y="4697"/>
                    </a:cubicBezTo>
                    <a:lnTo>
                      <a:pt x="2219" y="4695"/>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5" name="Google Shape;1065;p43"/>
            <p:cNvSpPr/>
            <p:nvPr/>
          </p:nvSpPr>
          <p:spPr>
            <a:xfrm>
              <a:off x="7010771" y="858027"/>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43"/>
            <p:cNvSpPr/>
            <p:nvPr/>
          </p:nvSpPr>
          <p:spPr>
            <a:xfrm>
              <a:off x="7426687" y="843009"/>
              <a:ext cx="144335" cy="144335"/>
            </a:xfrm>
            <a:custGeom>
              <a:rect b="b" l="l" r="r" t="t"/>
              <a:pathLst>
                <a:path extrusionOk="0" h="5673" w="5673">
                  <a:moveTo>
                    <a:pt x="2836" y="1480"/>
                  </a:moveTo>
                  <a:cubicBezTo>
                    <a:pt x="3585" y="1481"/>
                    <a:pt x="4192" y="2088"/>
                    <a:pt x="4193" y="2836"/>
                  </a:cubicBezTo>
                  <a:cubicBezTo>
                    <a:pt x="4193" y="3384"/>
                    <a:pt x="3863" y="3879"/>
                    <a:pt x="3356" y="4089"/>
                  </a:cubicBezTo>
                  <a:cubicBezTo>
                    <a:pt x="3188" y="4158"/>
                    <a:pt x="3011" y="4192"/>
                    <a:pt x="2837" y="4192"/>
                  </a:cubicBezTo>
                  <a:cubicBezTo>
                    <a:pt x="2484" y="4192"/>
                    <a:pt x="2137" y="4054"/>
                    <a:pt x="1878" y="3795"/>
                  </a:cubicBezTo>
                  <a:cubicBezTo>
                    <a:pt x="1490" y="3407"/>
                    <a:pt x="1374" y="2824"/>
                    <a:pt x="1584" y="2317"/>
                  </a:cubicBezTo>
                  <a:cubicBezTo>
                    <a:pt x="1794" y="1810"/>
                    <a:pt x="2288" y="1480"/>
                    <a:pt x="2836" y="1480"/>
                  </a:cubicBezTo>
                  <a:close/>
                  <a:moveTo>
                    <a:pt x="2836" y="0"/>
                  </a:moveTo>
                  <a:cubicBezTo>
                    <a:pt x="1273" y="0"/>
                    <a:pt x="0" y="1272"/>
                    <a:pt x="0" y="2836"/>
                  </a:cubicBezTo>
                  <a:cubicBezTo>
                    <a:pt x="0" y="4400"/>
                    <a:pt x="1273" y="5672"/>
                    <a:pt x="2836" y="5672"/>
                  </a:cubicBezTo>
                  <a:cubicBezTo>
                    <a:pt x="4401" y="5672"/>
                    <a:pt x="5672" y="4400"/>
                    <a:pt x="5672" y="2836"/>
                  </a:cubicBezTo>
                  <a:cubicBezTo>
                    <a:pt x="5672" y="1272"/>
                    <a:pt x="4401" y="0"/>
                    <a:pt x="2836"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43"/>
            <p:cNvSpPr/>
            <p:nvPr/>
          </p:nvSpPr>
          <p:spPr>
            <a:xfrm>
              <a:off x="8545064" y="842994"/>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068" name="Google Shape;1068;p43"/>
          <p:cNvGrpSpPr/>
          <p:nvPr/>
        </p:nvGrpSpPr>
        <p:grpSpPr>
          <a:xfrm flipH="1">
            <a:off x="3944040" y="101724"/>
            <a:ext cx="1255918" cy="380978"/>
            <a:chOff x="2456262" y="827362"/>
            <a:chExt cx="1255918" cy="380978"/>
          </a:xfrm>
        </p:grpSpPr>
        <p:grpSp>
          <p:nvGrpSpPr>
            <p:cNvPr id="1069" name="Google Shape;1069;p43"/>
            <p:cNvGrpSpPr/>
            <p:nvPr/>
          </p:nvGrpSpPr>
          <p:grpSpPr>
            <a:xfrm>
              <a:off x="2796617" y="827362"/>
              <a:ext cx="601191" cy="368434"/>
              <a:chOff x="-4112725" y="1691025"/>
              <a:chExt cx="2381898" cy="1459722"/>
            </a:xfrm>
          </p:grpSpPr>
          <p:sp>
            <p:nvSpPr>
              <p:cNvPr id="1070" name="Google Shape;1070;p43"/>
              <p:cNvSpPr/>
              <p:nvPr/>
            </p:nvSpPr>
            <p:spPr>
              <a:xfrm>
                <a:off x="-4111422" y="1691025"/>
                <a:ext cx="2380592" cy="1377403"/>
              </a:xfrm>
              <a:custGeom>
                <a:rect b="b" l="l" r="r" t="t"/>
                <a:pathLst>
                  <a:path extrusionOk="0" h="6342" w="10961">
                    <a:moveTo>
                      <a:pt x="3623" y="0"/>
                    </a:moveTo>
                    <a:lnTo>
                      <a:pt x="1" y="2104"/>
                    </a:lnTo>
                    <a:lnTo>
                      <a:pt x="7338" y="6341"/>
                    </a:lnTo>
                    <a:lnTo>
                      <a:pt x="10960" y="4236"/>
                    </a:lnTo>
                    <a:lnTo>
                      <a:pt x="3623"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43"/>
              <p:cNvSpPr/>
              <p:nvPr/>
            </p:nvSpPr>
            <p:spPr>
              <a:xfrm>
                <a:off x="-2518783" y="2611036"/>
                <a:ext cx="787956" cy="539711"/>
              </a:xfrm>
              <a:custGeom>
                <a:rect b="b" l="l" r="r" t="t"/>
                <a:pathLst>
                  <a:path extrusionOk="0" h="2485" w="3628">
                    <a:moveTo>
                      <a:pt x="3627" y="0"/>
                    </a:moveTo>
                    <a:lnTo>
                      <a:pt x="5" y="2105"/>
                    </a:lnTo>
                    <a:lnTo>
                      <a:pt x="0" y="2484"/>
                    </a:lnTo>
                    <a:lnTo>
                      <a:pt x="3622" y="380"/>
                    </a:lnTo>
                    <a:lnTo>
                      <a:pt x="362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43"/>
              <p:cNvSpPr/>
              <p:nvPr/>
            </p:nvSpPr>
            <p:spPr>
              <a:xfrm>
                <a:off x="-4112725" y="2147990"/>
                <a:ext cx="1595025" cy="1002755"/>
              </a:xfrm>
              <a:custGeom>
                <a:rect b="b" l="l" r="r" t="t"/>
                <a:pathLst>
                  <a:path extrusionOk="0" h="4617" w="7344">
                    <a:moveTo>
                      <a:pt x="7" y="0"/>
                    </a:moveTo>
                    <a:lnTo>
                      <a:pt x="1" y="381"/>
                    </a:lnTo>
                    <a:lnTo>
                      <a:pt x="7339" y="4616"/>
                    </a:lnTo>
                    <a:lnTo>
                      <a:pt x="7344" y="4237"/>
                    </a:lnTo>
                    <a:lnTo>
                      <a:pt x="7" y="0"/>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43"/>
              <p:cNvSpPr/>
              <p:nvPr/>
            </p:nvSpPr>
            <p:spPr>
              <a:xfrm>
                <a:off x="-3609718" y="1978148"/>
                <a:ext cx="1386091" cy="802508"/>
              </a:xfrm>
              <a:custGeom>
                <a:rect b="b" l="l" r="r" t="t"/>
                <a:pathLst>
                  <a:path extrusionOk="0" h="3695" w="6382">
                    <a:moveTo>
                      <a:pt x="3164" y="1033"/>
                    </a:moveTo>
                    <a:cubicBezTo>
                      <a:pt x="3510" y="1033"/>
                      <a:pt x="3857" y="1109"/>
                      <a:pt x="4123" y="1262"/>
                    </a:cubicBezTo>
                    <a:cubicBezTo>
                      <a:pt x="4652" y="1569"/>
                      <a:pt x="4656" y="2065"/>
                      <a:pt x="4128" y="2372"/>
                    </a:cubicBezTo>
                    <a:cubicBezTo>
                      <a:pt x="3865" y="2525"/>
                      <a:pt x="3519" y="2602"/>
                      <a:pt x="3173" y="2602"/>
                    </a:cubicBezTo>
                    <a:cubicBezTo>
                      <a:pt x="2826" y="2602"/>
                      <a:pt x="2479" y="2525"/>
                      <a:pt x="2215" y="2372"/>
                    </a:cubicBezTo>
                    <a:lnTo>
                      <a:pt x="2213" y="2372"/>
                    </a:lnTo>
                    <a:cubicBezTo>
                      <a:pt x="1684" y="2065"/>
                      <a:pt x="1681" y="1569"/>
                      <a:pt x="2208" y="1262"/>
                    </a:cubicBezTo>
                    <a:cubicBezTo>
                      <a:pt x="2471" y="1109"/>
                      <a:pt x="2817" y="1033"/>
                      <a:pt x="3164" y="1033"/>
                    </a:cubicBezTo>
                    <a:close/>
                    <a:moveTo>
                      <a:pt x="2370" y="1"/>
                    </a:moveTo>
                    <a:cubicBezTo>
                      <a:pt x="2082" y="75"/>
                      <a:pt x="1771" y="112"/>
                      <a:pt x="1461" y="112"/>
                    </a:cubicBezTo>
                    <a:cubicBezTo>
                      <a:pt x="1204" y="112"/>
                      <a:pt x="947" y="87"/>
                      <a:pt x="702" y="36"/>
                    </a:cubicBezTo>
                    <a:lnTo>
                      <a:pt x="9" y="438"/>
                    </a:lnTo>
                    <a:cubicBezTo>
                      <a:pt x="193" y="729"/>
                      <a:pt x="190" y="1051"/>
                      <a:pt x="0" y="1341"/>
                    </a:cubicBezTo>
                    <a:lnTo>
                      <a:pt x="4076" y="3695"/>
                    </a:lnTo>
                    <a:cubicBezTo>
                      <a:pt x="4340" y="3638"/>
                      <a:pt x="4609" y="3609"/>
                      <a:pt x="4877" y="3609"/>
                    </a:cubicBezTo>
                    <a:cubicBezTo>
                      <a:pt x="5092" y="3609"/>
                      <a:pt x="5307" y="3628"/>
                      <a:pt x="5520" y="3664"/>
                    </a:cubicBezTo>
                    <a:lnTo>
                      <a:pt x="6288" y="3218"/>
                    </a:lnTo>
                    <a:cubicBezTo>
                      <a:pt x="6134" y="2922"/>
                      <a:pt x="6166" y="2602"/>
                      <a:pt x="6381" y="2318"/>
                    </a:cubicBezTo>
                    <a:lnTo>
                      <a:pt x="2370" y="1"/>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43"/>
              <p:cNvSpPr/>
              <p:nvPr/>
            </p:nvSpPr>
            <p:spPr>
              <a:xfrm>
                <a:off x="-3083254" y="2270702"/>
                <a:ext cx="323392" cy="187650"/>
              </a:xfrm>
              <a:custGeom>
                <a:rect b="b" l="l" r="r" t="t"/>
                <a:pathLst>
                  <a:path extrusionOk="0" h="864" w="1489">
                    <a:moveTo>
                      <a:pt x="1337" y="0"/>
                    </a:moveTo>
                    <a:lnTo>
                      <a:pt x="1249" y="50"/>
                    </a:lnTo>
                    <a:cubicBezTo>
                      <a:pt x="1190" y="29"/>
                      <a:pt x="1127" y="18"/>
                      <a:pt x="1065" y="18"/>
                    </a:cubicBezTo>
                    <a:cubicBezTo>
                      <a:pt x="1045" y="18"/>
                      <a:pt x="1026" y="19"/>
                      <a:pt x="1007" y="21"/>
                    </a:cubicBezTo>
                    <a:cubicBezTo>
                      <a:pt x="920" y="32"/>
                      <a:pt x="838" y="62"/>
                      <a:pt x="764" y="106"/>
                    </a:cubicBezTo>
                    <a:cubicBezTo>
                      <a:pt x="708" y="138"/>
                      <a:pt x="669" y="171"/>
                      <a:pt x="646" y="205"/>
                    </a:cubicBezTo>
                    <a:cubicBezTo>
                      <a:pt x="625" y="235"/>
                      <a:pt x="613" y="269"/>
                      <a:pt x="608" y="306"/>
                    </a:cubicBezTo>
                    <a:cubicBezTo>
                      <a:pt x="605" y="338"/>
                      <a:pt x="607" y="371"/>
                      <a:pt x="614" y="404"/>
                    </a:cubicBezTo>
                    <a:cubicBezTo>
                      <a:pt x="620" y="435"/>
                      <a:pt x="624" y="467"/>
                      <a:pt x="627" y="498"/>
                    </a:cubicBezTo>
                    <a:cubicBezTo>
                      <a:pt x="629" y="528"/>
                      <a:pt x="624" y="557"/>
                      <a:pt x="613" y="585"/>
                    </a:cubicBezTo>
                    <a:cubicBezTo>
                      <a:pt x="602" y="612"/>
                      <a:pt x="576" y="638"/>
                      <a:pt x="535" y="662"/>
                    </a:cubicBezTo>
                    <a:cubicBezTo>
                      <a:pt x="500" y="683"/>
                      <a:pt x="460" y="697"/>
                      <a:pt x="419" y="699"/>
                    </a:cubicBezTo>
                    <a:cubicBezTo>
                      <a:pt x="385" y="698"/>
                      <a:pt x="352" y="689"/>
                      <a:pt x="323" y="672"/>
                    </a:cubicBezTo>
                    <a:cubicBezTo>
                      <a:pt x="293" y="656"/>
                      <a:pt x="277" y="638"/>
                      <a:pt x="277" y="618"/>
                    </a:cubicBezTo>
                    <a:cubicBezTo>
                      <a:pt x="277" y="597"/>
                      <a:pt x="298" y="574"/>
                      <a:pt x="341" y="549"/>
                    </a:cubicBezTo>
                    <a:lnTo>
                      <a:pt x="433" y="496"/>
                    </a:lnTo>
                    <a:lnTo>
                      <a:pt x="257" y="394"/>
                    </a:lnTo>
                    <a:lnTo>
                      <a:pt x="175" y="441"/>
                    </a:lnTo>
                    <a:cubicBezTo>
                      <a:pt x="95" y="487"/>
                      <a:pt x="47" y="535"/>
                      <a:pt x="30" y="582"/>
                    </a:cubicBezTo>
                    <a:cubicBezTo>
                      <a:pt x="14" y="631"/>
                      <a:pt x="33" y="679"/>
                      <a:pt x="87" y="725"/>
                    </a:cubicBezTo>
                    <a:lnTo>
                      <a:pt x="0" y="776"/>
                    </a:lnTo>
                    <a:lnTo>
                      <a:pt x="154" y="864"/>
                    </a:lnTo>
                    <a:lnTo>
                      <a:pt x="240" y="814"/>
                    </a:lnTo>
                    <a:cubicBezTo>
                      <a:pt x="301" y="838"/>
                      <a:pt x="365" y="850"/>
                      <a:pt x="431" y="850"/>
                    </a:cubicBezTo>
                    <a:cubicBezTo>
                      <a:pt x="449" y="850"/>
                      <a:pt x="468" y="849"/>
                      <a:pt x="487" y="847"/>
                    </a:cubicBezTo>
                    <a:cubicBezTo>
                      <a:pt x="574" y="836"/>
                      <a:pt x="658" y="808"/>
                      <a:pt x="733" y="763"/>
                    </a:cubicBezTo>
                    <a:cubicBezTo>
                      <a:pt x="790" y="730"/>
                      <a:pt x="830" y="697"/>
                      <a:pt x="851" y="663"/>
                    </a:cubicBezTo>
                    <a:cubicBezTo>
                      <a:pt x="873" y="633"/>
                      <a:pt x="885" y="598"/>
                      <a:pt x="889" y="562"/>
                    </a:cubicBezTo>
                    <a:cubicBezTo>
                      <a:pt x="892" y="529"/>
                      <a:pt x="890" y="496"/>
                      <a:pt x="883" y="464"/>
                    </a:cubicBezTo>
                    <a:cubicBezTo>
                      <a:pt x="876" y="434"/>
                      <a:pt x="872" y="402"/>
                      <a:pt x="869" y="370"/>
                    </a:cubicBezTo>
                    <a:cubicBezTo>
                      <a:pt x="868" y="341"/>
                      <a:pt x="873" y="310"/>
                      <a:pt x="884" y="283"/>
                    </a:cubicBezTo>
                    <a:cubicBezTo>
                      <a:pt x="894" y="255"/>
                      <a:pt x="919" y="230"/>
                      <a:pt x="960" y="206"/>
                    </a:cubicBezTo>
                    <a:cubicBezTo>
                      <a:pt x="995" y="184"/>
                      <a:pt x="1035" y="171"/>
                      <a:pt x="1077" y="168"/>
                    </a:cubicBezTo>
                    <a:cubicBezTo>
                      <a:pt x="1079" y="168"/>
                      <a:pt x="1081" y="168"/>
                      <a:pt x="1082" y="168"/>
                    </a:cubicBezTo>
                    <a:cubicBezTo>
                      <a:pt x="1114" y="168"/>
                      <a:pt x="1144" y="177"/>
                      <a:pt x="1171" y="193"/>
                    </a:cubicBezTo>
                    <a:cubicBezTo>
                      <a:pt x="1201" y="210"/>
                      <a:pt x="1215" y="227"/>
                      <a:pt x="1214" y="248"/>
                    </a:cubicBezTo>
                    <a:cubicBezTo>
                      <a:pt x="1213" y="268"/>
                      <a:pt x="1190" y="290"/>
                      <a:pt x="1147" y="315"/>
                    </a:cubicBezTo>
                    <a:lnTo>
                      <a:pt x="1100" y="343"/>
                    </a:lnTo>
                    <a:lnTo>
                      <a:pt x="1277" y="445"/>
                    </a:lnTo>
                    <a:lnTo>
                      <a:pt x="1314" y="425"/>
                    </a:lnTo>
                    <a:cubicBezTo>
                      <a:pt x="1395" y="377"/>
                      <a:pt x="1441" y="329"/>
                      <a:pt x="1458" y="281"/>
                    </a:cubicBezTo>
                    <a:cubicBezTo>
                      <a:pt x="1474" y="233"/>
                      <a:pt x="1455" y="186"/>
                      <a:pt x="1401" y="139"/>
                    </a:cubicBezTo>
                    <a:lnTo>
                      <a:pt x="1489" y="89"/>
                    </a:lnTo>
                    <a:lnTo>
                      <a:pt x="1337" y="0"/>
                    </a:lnTo>
                    <a:close/>
                  </a:path>
                </a:pathLst>
              </a:cu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5" name="Google Shape;1075;p43"/>
            <p:cNvSpPr/>
            <p:nvPr/>
          </p:nvSpPr>
          <p:spPr>
            <a:xfrm>
              <a:off x="2456262" y="1079037"/>
              <a:ext cx="118381" cy="118381"/>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43"/>
            <p:cNvSpPr/>
            <p:nvPr/>
          </p:nvSpPr>
          <p:spPr>
            <a:xfrm>
              <a:off x="3593821" y="1094052"/>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99" name="Shape 199"/>
        <p:cNvGrpSpPr/>
        <p:nvPr/>
      </p:nvGrpSpPr>
      <p:grpSpPr>
        <a:xfrm>
          <a:off x="0" y="0"/>
          <a:ext cx="0" cy="0"/>
          <a:chOff x="0" y="0"/>
          <a:chExt cx="0" cy="0"/>
        </a:xfrm>
      </p:grpSpPr>
      <p:sp>
        <p:nvSpPr>
          <p:cNvPr id="200" name="Google Shape;200;p48"/>
          <p:cNvSpPr txBox="1"/>
          <p:nvPr>
            <p:ph type="title"/>
          </p:nvPr>
        </p:nvSpPr>
        <p:spPr>
          <a:xfrm>
            <a:off x="720000" y="445025"/>
            <a:ext cx="45495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900"/>
              <a:buNone/>
              <a:defRPr/>
            </a:lvl1pPr>
            <a:lvl2pPr lvl="1" algn="ctr">
              <a:lnSpc>
                <a:spcPct val="100000"/>
              </a:lnSpc>
              <a:spcBef>
                <a:spcPts val="0"/>
              </a:spcBef>
              <a:spcAft>
                <a:spcPts val="0"/>
              </a:spcAft>
              <a:buSzPts val="2900"/>
              <a:buNone/>
              <a:defRPr/>
            </a:lvl2pPr>
            <a:lvl3pPr lvl="2" algn="ctr">
              <a:lnSpc>
                <a:spcPct val="100000"/>
              </a:lnSpc>
              <a:spcBef>
                <a:spcPts val="0"/>
              </a:spcBef>
              <a:spcAft>
                <a:spcPts val="0"/>
              </a:spcAft>
              <a:buSzPts val="2900"/>
              <a:buNone/>
              <a:defRPr/>
            </a:lvl3pPr>
            <a:lvl4pPr lvl="3" algn="ctr">
              <a:lnSpc>
                <a:spcPct val="100000"/>
              </a:lnSpc>
              <a:spcBef>
                <a:spcPts val="0"/>
              </a:spcBef>
              <a:spcAft>
                <a:spcPts val="0"/>
              </a:spcAft>
              <a:buSzPts val="2900"/>
              <a:buNone/>
              <a:defRPr/>
            </a:lvl4pPr>
            <a:lvl5pPr lvl="4" algn="ctr">
              <a:lnSpc>
                <a:spcPct val="100000"/>
              </a:lnSpc>
              <a:spcBef>
                <a:spcPts val="0"/>
              </a:spcBef>
              <a:spcAft>
                <a:spcPts val="0"/>
              </a:spcAft>
              <a:buSzPts val="2900"/>
              <a:buNone/>
              <a:defRPr/>
            </a:lvl5pPr>
            <a:lvl6pPr lvl="5" algn="ctr">
              <a:lnSpc>
                <a:spcPct val="100000"/>
              </a:lnSpc>
              <a:spcBef>
                <a:spcPts val="0"/>
              </a:spcBef>
              <a:spcAft>
                <a:spcPts val="0"/>
              </a:spcAft>
              <a:buSzPts val="2900"/>
              <a:buNone/>
              <a:defRPr/>
            </a:lvl6pPr>
            <a:lvl7pPr lvl="6" algn="ctr">
              <a:lnSpc>
                <a:spcPct val="100000"/>
              </a:lnSpc>
              <a:spcBef>
                <a:spcPts val="0"/>
              </a:spcBef>
              <a:spcAft>
                <a:spcPts val="0"/>
              </a:spcAft>
              <a:buSzPts val="2900"/>
              <a:buNone/>
              <a:defRPr/>
            </a:lvl7pPr>
            <a:lvl8pPr lvl="7" algn="ctr">
              <a:lnSpc>
                <a:spcPct val="100000"/>
              </a:lnSpc>
              <a:spcBef>
                <a:spcPts val="0"/>
              </a:spcBef>
              <a:spcAft>
                <a:spcPts val="0"/>
              </a:spcAft>
              <a:buSzPts val="2900"/>
              <a:buNone/>
              <a:defRPr/>
            </a:lvl8pPr>
            <a:lvl9pPr lvl="8" algn="ctr">
              <a:lnSpc>
                <a:spcPct val="100000"/>
              </a:lnSpc>
              <a:spcBef>
                <a:spcPts val="0"/>
              </a:spcBef>
              <a:spcAft>
                <a:spcPts val="0"/>
              </a:spcAft>
              <a:buSzPts val="2900"/>
              <a:buNone/>
              <a:defRPr/>
            </a:lvl9pPr>
          </a:lstStyle>
          <a:p/>
        </p:txBody>
      </p:sp>
      <p:sp>
        <p:nvSpPr>
          <p:cNvPr id="201" name="Google Shape;201;p48"/>
          <p:cNvSpPr txBox="1"/>
          <p:nvPr>
            <p:ph idx="1" type="body"/>
          </p:nvPr>
        </p:nvSpPr>
        <p:spPr>
          <a:xfrm>
            <a:off x="720000" y="1408100"/>
            <a:ext cx="3214800" cy="1293000"/>
          </a:xfrm>
          <a:prstGeom prst="rect">
            <a:avLst/>
          </a:prstGeom>
          <a:noFill/>
          <a:ln>
            <a:noFill/>
          </a:ln>
        </p:spPr>
        <p:txBody>
          <a:bodyPr anchorCtr="0" anchor="ctr" bIns="91425" lIns="91425" spcFirstLastPara="1" rIns="91425" wrap="square" tIns="91425">
            <a:noAutofit/>
          </a:bodyPr>
          <a:lstStyle>
            <a:lvl1pPr indent="-304800" lvl="0" marL="457200" algn="l">
              <a:lnSpc>
                <a:spcPct val="100000"/>
              </a:lnSpc>
              <a:spcBef>
                <a:spcPts val="0"/>
              </a:spcBef>
              <a:spcAft>
                <a:spcPts val="0"/>
              </a:spcAft>
              <a:buSzPts val="1200"/>
              <a:buFont typeface="Nunito Light"/>
              <a:buChar char="●"/>
              <a:defRPr/>
            </a:lvl1pPr>
            <a:lvl2pPr indent="-304800" lvl="1" marL="914400" algn="l">
              <a:lnSpc>
                <a:spcPct val="100000"/>
              </a:lnSpc>
              <a:spcBef>
                <a:spcPts val="0"/>
              </a:spcBef>
              <a:spcAft>
                <a:spcPts val="0"/>
              </a:spcAft>
              <a:buSzPts val="1200"/>
              <a:buFont typeface="Nunito Light"/>
              <a:buChar char="○"/>
              <a:defRPr/>
            </a:lvl2pPr>
            <a:lvl3pPr indent="-304800" lvl="2" marL="1371600" algn="l">
              <a:lnSpc>
                <a:spcPct val="100000"/>
              </a:lnSpc>
              <a:spcBef>
                <a:spcPts val="0"/>
              </a:spcBef>
              <a:spcAft>
                <a:spcPts val="0"/>
              </a:spcAft>
              <a:buSzPts val="1200"/>
              <a:buFont typeface="Nunito Light"/>
              <a:buChar char="■"/>
              <a:defRPr/>
            </a:lvl3pPr>
            <a:lvl4pPr indent="-304800" lvl="3" marL="1828800" algn="l">
              <a:lnSpc>
                <a:spcPct val="100000"/>
              </a:lnSpc>
              <a:spcBef>
                <a:spcPts val="0"/>
              </a:spcBef>
              <a:spcAft>
                <a:spcPts val="0"/>
              </a:spcAft>
              <a:buSzPts val="1200"/>
              <a:buFont typeface="Nunito Light"/>
              <a:buChar char="●"/>
              <a:defRPr/>
            </a:lvl4pPr>
            <a:lvl5pPr indent="-304800" lvl="4" marL="2286000" algn="l">
              <a:lnSpc>
                <a:spcPct val="100000"/>
              </a:lnSpc>
              <a:spcBef>
                <a:spcPts val="0"/>
              </a:spcBef>
              <a:spcAft>
                <a:spcPts val="0"/>
              </a:spcAft>
              <a:buSzPts val="1200"/>
              <a:buFont typeface="Nunito Light"/>
              <a:buChar char="○"/>
              <a:defRPr/>
            </a:lvl5pPr>
            <a:lvl6pPr indent="-304800" lvl="5" marL="2743200" algn="l">
              <a:lnSpc>
                <a:spcPct val="100000"/>
              </a:lnSpc>
              <a:spcBef>
                <a:spcPts val="0"/>
              </a:spcBef>
              <a:spcAft>
                <a:spcPts val="0"/>
              </a:spcAft>
              <a:buSzPts val="1200"/>
              <a:buFont typeface="Nunito Light"/>
              <a:buChar char="■"/>
              <a:defRPr/>
            </a:lvl6pPr>
            <a:lvl7pPr indent="-304800" lvl="6" marL="3200400" algn="l">
              <a:lnSpc>
                <a:spcPct val="100000"/>
              </a:lnSpc>
              <a:spcBef>
                <a:spcPts val="0"/>
              </a:spcBef>
              <a:spcAft>
                <a:spcPts val="0"/>
              </a:spcAft>
              <a:buSzPts val="1200"/>
              <a:buFont typeface="Nunito Light"/>
              <a:buChar char="●"/>
              <a:defRPr/>
            </a:lvl7pPr>
            <a:lvl8pPr indent="-304800" lvl="7" marL="3657600" algn="l">
              <a:lnSpc>
                <a:spcPct val="100000"/>
              </a:lnSpc>
              <a:spcBef>
                <a:spcPts val="0"/>
              </a:spcBef>
              <a:spcAft>
                <a:spcPts val="0"/>
              </a:spcAft>
              <a:buSzPts val="1200"/>
              <a:buFont typeface="Nunito Light"/>
              <a:buChar char="○"/>
              <a:defRPr/>
            </a:lvl8pPr>
            <a:lvl9pPr indent="-304800" lvl="8" marL="4114800" algn="l">
              <a:lnSpc>
                <a:spcPct val="100000"/>
              </a:lnSpc>
              <a:spcBef>
                <a:spcPts val="0"/>
              </a:spcBef>
              <a:spcAft>
                <a:spcPts val="0"/>
              </a:spcAft>
              <a:buSzPts val="1200"/>
              <a:buFont typeface="Nunito Light"/>
              <a:buChar char="■"/>
              <a:defRPr/>
            </a:lvl9pPr>
          </a:lstStyle>
          <a:p/>
        </p:txBody>
      </p:sp>
      <p:sp>
        <p:nvSpPr>
          <p:cNvPr id="202" name="Google Shape;202;p48"/>
          <p:cNvSpPr/>
          <p:nvPr>
            <p:ph idx="2" type="pic"/>
          </p:nvPr>
        </p:nvSpPr>
        <p:spPr>
          <a:xfrm>
            <a:off x="5477062" y="0"/>
            <a:ext cx="3666900" cy="5143500"/>
          </a:xfrm>
          <a:prstGeom prst="rect">
            <a:avLst/>
          </a:prstGeom>
          <a:noFill/>
          <a:ln>
            <a:noFill/>
          </a:ln>
        </p:spPr>
      </p:sp>
      <p:grpSp>
        <p:nvGrpSpPr>
          <p:cNvPr id="203" name="Google Shape;203;p48"/>
          <p:cNvGrpSpPr/>
          <p:nvPr/>
        </p:nvGrpSpPr>
        <p:grpSpPr>
          <a:xfrm>
            <a:off x="145775" y="-51962"/>
            <a:ext cx="4396700" cy="4794250"/>
            <a:chOff x="145775" y="-51962"/>
            <a:chExt cx="4396700" cy="4794250"/>
          </a:xfrm>
        </p:grpSpPr>
        <p:sp>
          <p:nvSpPr>
            <p:cNvPr id="204" name="Google Shape;204;p48"/>
            <p:cNvSpPr/>
            <p:nvPr/>
          </p:nvSpPr>
          <p:spPr>
            <a:xfrm>
              <a:off x="145775" y="1219300"/>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205" name="Google Shape;205;p48"/>
            <p:cNvSpPr/>
            <p:nvPr/>
          </p:nvSpPr>
          <p:spPr>
            <a:xfrm>
              <a:off x="3042275" y="46084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206" name="Google Shape;206;p48"/>
            <p:cNvSpPr/>
            <p:nvPr/>
          </p:nvSpPr>
          <p:spPr>
            <a:xfrm>
              <a:off x="4477375" y="222450"/>
              <a:ext cx="65100" cy="65100"/>
            </a:xfrm>
            <a:prstGeom prst="ellipse">
              <a:avLst/>
            </a:prstGeom>
            <a:solidFill>
              <a:schemeClr val="accen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207" name="Google Shape;207;p48"/>
            <p:cNvSpPr/>
            <p:nvPr/>
          </p:nvSpPr>
          <p:spPr>
            <a:xfrm>
              <a:off x="2260500" y="-51962"/>
              <a:ext cx="133800" cy="133800"/>
            </a:xfrm>
            <a:prstGeom prst="donut">
              <a:avLst>
                <a:gd fmla="val 25000" name="adj"/>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208" name="Shape 208"/>
        <p:cNvGrpSpPr/>
        <p:nvPr/>
      </p:nvGrpSpPr>
      <p:grpSpPr>
        <a:xfrm>
          <a:off x="0" y="0"/>
          <a:ext cx="0" cy="0"/>
          <a:chOff x="0" y="0"/>
          <a:chExt cx="0" cy="0"/>
        </a:xfrm>
      </p:grpSpPr>
      <p:sp>
        <p:nvSpPr>
          <p:cNvPr id="209" name="Google Shape;209;p49"/>
          <p:cNvSpPr txBox="1"/>
          <p:nvPr>
            <p:ph type="title"/>
          </p:nvPr>
        </p:nvSpPr>
        <p:spPr>
          <a:xfrm>
            <a:off x="1388100" y="1307100"/>
            <a:ext cx="6367800" cy="2529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p:txBody>
      </p:sp>
      <p:sp>
        <p:nvSpPr>
          <p:cNvPr id="210" name="Google Shape;210;p49"/>
          <p:cNvSpPr/>
          <p:nvPr/>
        </p:nvSpPr>
        <p:spPr>
          <a:xfrm flipH="1">
            <a:off x="7616892" y="4419987"/>
            <a:ext cx="1901041" cy="488051"/>
          </a:xfrm>
          <a:custGeom>
            <a:rect b="b" l="l" r="r" t="t"/>
            <a:pathLst>
              <a:path extrusionOk="0" h="768585" w="2993765">
                <a:moveTo>
                  <a:pt x="2870296" y="257166"/>
                </a:moveTo>
                <a:lnTo>
                  <a:pt x="1714690" y="257166"/>
                </a:lnTo>
                <a:cubicBezTo>
                  <a:pt x="1643658" y="257166"/>
                  <a:pt x="1586138" y="314748"/>
                  <a:pt x="1586138" y="385718"/>
                </a:cubicBezTo>
                <a:cubicBezTo>
                  <a:pt x="1586138" y="456689"/>
                  <a:pt x="1643720" y="514271"/>
                  <a:pt x="1714690" y="514271"/>
                </a:cubicBezTo>
                <a:lnTo>
                  <a:pt x="2011649" y="514271"/>
                </a:lnTo>
                <a:cubicBezTo>
                  <a:pt x="2082681" y="514271"/>
                  <a:pt x="2140201" y="571853"/>
                  <a:pt x="2140201" y="642823"/>
                </a:cubicBezTo>
                <a:lnTo>
                  <a:pt x="2140201" y="642823"/>
                </a:lnTo>
                <a:cubicBezTo>
                  <a:pt x="2140201" y="713855"/>
                  <a:pt x="2082619" y="771375"/>
                  <a:pt x="2011649" y="771375"/>
                </a:cubicBezTo>
                <a:lnTo>
                  <a:pt x="0" y="771375"/>
                </a:lnTo>
                <a:lnTo>
                  <a:pt x="0" y="0"/>
                </a:lnTo>
                <a:lnTo>
                  <a:pt x="2870296" y="0"/>
                </a:lnTo>
                <a:cubicBezTo>
                  <a:pt x="2941328" y="0"/>
                  <a:pt x="2998848" y="57582"/>
                  <a:pt x="2998848" y="128552"/>
                </a:cubicBezTo>
                <a:cubicBezTo>
                  <a:pt x="2998848" y="199522"/>
                  <a:pt x="2941266" y="257104"/>
                  <a:pt x="2870296" y="25710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211" name="Google Shape;211;p49"/>
          <p:cNvGrpSpPr/>
          <p:nvPr/>
        </p:nvGrpSpPr>
        <p:grpSpPr>
          <a:xfrm flipH="1">
            <a:off x="94951" y="335939"/>
            <a:ext cx="9327661" cy="4572549"/>
            <a:chOff x="-419328" y="335939"/>
            <a:chExt cx="9327661" cy="4572549"/>
          </a:xfrm>
        </p:grpSpPr>
        <p:grpSp>
          <p:nvGrpSpPr>
            <p:cNvPr id="212" name="Google Shape;212;p49"/>
            <p:cNvGrpSpPr/>
            <p:nvPr/>
          </p:nvGrpSpPr>
          <p:grpSpPr>
            <a:xfrm>
              <a:off x="8130884" y="420564"/>
              <a:ext cx="777449" cy="404251"/>
              <a:chOff x="-794166" y="-3748111"/>
              <a:chExt cx="777449" cy="404251"/>
            </a:xfrm>
          </p:grpSpPr>
          <p:sp>
            <p:nvSpPr>
              <p:cNvPr id="213" name="Google Shape;213;p49"/>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4" name="Google Shape;214;p49"/>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5" name="Google Shape;215;p49"/>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6" name="Google Shape;216;p49"/>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7" name="Google Shape;217;p49"/>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8" name="Google Shape;218;p49"/>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19" name="Google Shape;219;p49"/>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0" name="Google Shape;220;p49"/>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1" name="Google Shape;221;p49"/>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2" name="Google Shape;222;p49"/>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3" name="Google Shape;223;p49"/>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4" name="Google Shape;224;p49"/>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5" name="Google Shape;225;p49"/>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6" name="Google Shape;226;p49"/>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27" name="Google Shape;227;p49"/>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228" name="Google Shape;228;p49"/>
            <p:cNvSpPr/>
            <p:nvPr/>
          </p:nvSpPr>
          <p:spPr>
            <a:xfrm>
              <a:off x="1306975" y="4310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229" name="Google Shape;229;p49"/>
            <p:cNvSpPr/>
            <p:nvPr/>
          </p:nvSpPr>
          <p:spPr>
            <a:xfrm>
              <a:off x="219200" y="1462938"/>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230" name="Google Shape;230;p49"/>
            <p:cNvSpPr/>
            <p:nvPr/>
          </p:nvSpPr>
          <p:spPr>
            <a:xfrm>
              <a:off x="5745250" y="4843388"/>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231" name="Google Shape;231;p49"/>
            <p:cNvGrpSpPr/>
            <p:nvPr/>
          </p:nvGrpSpPr>
          <p:grpSpPr>
            <a:xfrm>
              <a:off x="-419328" y="335939"/>
              <a:ext cx="777449" cy="404251"/>
              <a:chOff x="-794166" y="-3748111"/>
              <a:chExt cx="777449" cy="404251"/>
            </a:xfrm>
          </p:grpSpPr>
          <p:sp>
            <p:nvSpPr>
              <p:cNvPr id="232" name="Google Shape;232;p49"/>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3" name="Google Shape;233;p49"/>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4" name="Google Shape;234;p49"/>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5" name="Google Shape;235;p49"/>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6" name="Google Shape;236;p49"/>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7" name="Google Shape;237;p49"/>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8" name="Google Shape;238;p49"/>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9" name="Google Shape;239;p49"/>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0" name="Google Shape;240;p49"/>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1" name="Google Shape;241;p49"/>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2" name="Google Shape;242;p49"/>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3" name="Google Shape;243;p49"/>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4" name="Google Shape;244;p49"/>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5" name="Google Shape;245;p49"/>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46" name="Google Shape;246;p49"/>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247" name="Google Shape;247;p49"/>
            <p:cNvSpPr/>
            <p:nvPr/>
          </p:nvSpPr>
          <p:spPr>
            <a:xfrm>
              <a:off x="8584850" y="23973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48" name="Shape 248"/>
        <p:cNvGrpSpPr/>
        <p:nvPr/>
      </p:nvGrpSpPr>
      <p:grpSpPr>
        <a:xfrm>
          <a:off x="0" y="0"/>
          <a:ext cx="0" cy="0"/>
          <a:chOff x="0" y="0"/>
          <a:chExt cx="0" cy="0"/>
        </a:xfrm>
      </p:grpSpPr>
      <p:sp>
        <p:nvSpPr>
          <p:cNvPr id="249" name="Google Shape;249;p50"/>
          <p:cNvSpPr txBox="1"/>
          <p:nvPr>
            <p:ph type="title"/>
          </p:nvPr>
        </p:nvSpPr>
        <p:spPr>
          <a:xfrm>
            <a:off x="2241425" y="1606300"/>
            <a:ext cx="4661100" cy="841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3600"/>
              <a:buNone/>
              <a:defRPr sz="45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50" name="Google Shape;250;p50"/>
          <p:cNvSpPr txBox="1"/>
          <p:nvPr>
            <p:ph idx="1" type="subTitle"/>
          </p:nvPr>
        </p:nvSpPr>
        <p:spPr>
          <a:xfrm>
            <a:off x="2241475" y="2481800"/>
            <a:ext cx="4661100" cy="105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600"/>
            </a:lvl1pPr>
            <a:lvl2pPr lvl="1" algn="ctr">
              <a:lnSpc>
                <a:spcPct val="100000"/>
              </a:lnSpc>
              <a:spcBef>
                <a:spcPts val="0"/>
              </a:spcBef>
              <a:spcAft>
                <a:spcPts val="0"/>
              </a:spcAft>
              <a:buSzPts val="12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grpSp>
        <p:nvGrpSpPr>
          <p:cNvPr id="251" name="Google Shape;251;p50"/>
          <p:cNvGrpSpPr/>
          <p:nvPr/>
        </p:nvGrpSpPr>
        <p:grpSpPr>
          <a:xfrm flipH="1">
            <a:off x="307370" y="-89411"/>
            <a:ext cx="8468175" cy="5316751"/>
            <a:chOff x="377575" y="-89411"/>
            <a:chExt cx="8468175" cy="5316751"/>
          </a:xfrm>
        </p:grpSpPr>
        <p:grpSp>
          <p:nvGrpSpPr>
            <p:cNvPr id="252" name="Google Shape;252;p50"/>
            <p:cNvGrpSpPr/>
            <p:nvPr/>
          </p:nvGrpSpPr>
          <p:grpSpPr>
            <a:xfrm>
              <a:off x="6961909" y="-89411"/>
              <a:ext cx="777449" cy="404251"/>
              <a:chOff x="-794166" y="-3748111"/>
              <a:chExt cx="777449" cy="404251"/>
            </a:xfrm>
          </p:grpSpPr>
          <p:sp>
            <p:nvSpPr>
              <p:cNvPr id="253" name="Google Shape;253;p50"/>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4" name="Google Shape;254;p50"/>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5" name="Google Shape;255;p50"/>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6" name="Google Shape;256;p50"/>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7" name="Google Shape;257;p50"/>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8" name="Google Shape;258;p50"/>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59" name="Google Shape;259;p50"/>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0" name="Google Shape;260;p50"/>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1" name="Google Shape;261;p50"/>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2" name="Google Shape;262;p50"/>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3" name="Google Shape;263;p50"/>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4" name="Google Shape;264;p50"/>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5" name="Google Shape;265;p50"/>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6" name="Google Shape;266;p50"/>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67" name="Google Shape;267;p50"/>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268" name="Google Shape;268;p50"/>
            <p:cNvSpPr/>
            <p:nvPr/>
          </p:nvSpPr>
          <p:spPr>
            <a:xfrm>
              <a:off x="1308675" y="257650"/>
              <a:ext cx="65100" cy="65100"/>
            </a:xfrm>
            <a:prstGeom prst="ellipse">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sp>
          <p:nvSpPr>
            <p:cNvPr id="269" name="Google Shape;269;p50"/>
            <p:cNvSpPr/>
            <p:nvPr/>
          </p:nvSpPr>
          <p:spPr>
            <a:xfrm>
              <a:off x="8711950" y="1541813"/>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nvGrpSpPr>
            <p:cNvPr id="270" name="Google Shape;270;p50"/>
            <p:cNvGrpSpPr/>
            <p:nvPr/>
          </p:nvGrpSpPr>
          <p:grpSpPr>
            <a:xfrm>
              <a:off x="4183284" y="4823089"/>
              <a:ext cx="777449" cy="404251"/>
              <a:chOff x="-794166" y="-3748111"/>
              <a:chExt cx="777449" cy="404251"/>
            </a:xfrm>
          </p:grpSpPr>
          <p:sp>
            <p:nvSpPr>
              <p:cNvPr id="271" name="Google Shape;271;p50"/>
              <p:cNvSpPr/>
              <p:nvPr/>
            </p:nvSpPr>
            <p:spPr>
              <a:xfrm>
                <a:off x="-79416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2" name="Google Shape;272;p50"/>
              <p:cNvSpPr/>
              <p:nvPr/>
            </p:nvSpPr>
            <p:spPr>
              <a:xfrm>
                <a:off x="-60753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3" name="Google Shape;273;p50"/>
              <p:cNvSpPr/>
              <p:nvPr/>
            </p:nvSpPr>
            <p:spPr>
              <a:xfrm>
                <a:off x="-420906"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4" name="Google Shape;274;p50"/>
              <p:cNvSpPr/>
              <p:nvPr/>
            </p:nvSpPr>
            <p:spPr>
              <a:xfrm>
                <a:off x="-23433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5" name="Google Shape;275;p50"/>
              <p:cNvSpPr/>
              <p:nvPr/>
            </p:nvSpPr>
            <p:spPr>
              <a:xfrm>
                <a:off x="-47708" y="-337485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6" name="Google Shape;276;p50"/>
              <p:cNvSpPr/>
              <p:nvPr/>
            </p:nvSpPr>
            <p:spPr>
              <a:xfrm>
                <a:off x="-79416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7" name="Google Shape;277;p50"/>
              <p:cNvSpPr/>
              <p:nvPr/>
            </p:nvSpPr>
            <p:spPr>
              <a:xfrm>
                <a:off x="-60753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8" name="Google Shape;278;p50"/>
              <p:cNvSpPr/>
              <p:nvPr/>
            </p:nvSpPr>
            <p:spPr>
              <a:xfrm>
                <a:off x="-420906"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79" name="Google Shape;279;p50"/>
              <p:cNvSpPr/>
              <p:nvPr/>
            </p:nvSpPr>
            <p:spPr>
              <a:xfrm>
                <a:off x="-23433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0" name="Google Shape;280;p50"/>
              <p:cNvSpPr/>
              <p:nvPr/>
            </p:nvSpPr>
            <p:spPr>
              <a:xfrm>
                <a:off x="-47708" y="-356148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1" name="Google Shape;281;p50"/>
              <p:cNvSpPr/>
              <p:nvPr/>
            </p:nvSpPr>
            <p:spPr>
              <a:xfrm>
                <a:off x="-794166"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2" name="Google Shape;282;p50"/>
              <p:cNvSpPr/>
              <p:nvPr/>
            </p:nvSpPr>
            <p:spPr>
              <a:xfrm>
                <a:off x="-60753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3" name="Google Shape;283;p50"/>
              <p:cNvSpPr/>
              <p:nvPr/>
            </p:nvSpPr>
            <p:spPr>
              <a:xfrm>
                <a:off x="-420906" y="-3748049"/>
                <a:ext cx="30991" cy="30991"/>
              </a:xfrm>
              <a:custGeom>
                <a:rect b="b" l="l" r="r" t="t"/>
                <a:pathLst>
                  <a:path extrusionOk="0" h="30991" w="30991">
                    <a:moveTo>
                      <a:pt x="35454" y="17727"/>
                    </a:moveTo>
                    <a:cubicBezTo>
                      <a:pt x="35454" y="27517"/>
                      <a:pt x="27517" y="35454"/>
                      <a:pt x="17727" y="35454"/>
                    </a:cubicBezTo>
                    <a:cubicBezTo>
                      <a:pt x="7937" y="35454"/>
                      <a:pt x="0" y="27517"/>
                      <a:pt x="0" y="17727"/>
                    </a:cubicBezTo>
                    <a:cubicBezTo>
                      <a:pt x="0" y="7937"/>
                      <a:pt x="7937" y="0"/>
                      <a:pt x="17727" y="0"/>
                    </a:cubicBezTo>
                    <a:cubicBezTo>
                      <a:pt x="27517" y="0"/>
                      <a:pt x="35454" y="7937"/>
                      <a:pt x="35454" y="1772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4" name="Google Shape;284;p50"/>
              <p:cNvSpPr/>
              <p:nvPr/>
            </p:nvSpPr>
            <p:spPr>
              <a:xfrm>
                <a:off x="-234338" y="-3748111"/>
                <a:ext cx="30991" cy="30991"/>
              </a:xfrm>
              <a:custGeom>
                <a:rect b="b" l="l" r="r" t="t"/>
                <a:pathLst>
                  <a:path extrusionOk="0" h="30991" w="30991">
                    <a:moveTo>
                      <a:pt x="17727" y="0"/>
                    </a:moveTo>
                    <a:cubicBezTo>
                      <a:pt x="7934" y="0"/>
                      <a:pt x="0" y="7934"/>
                      <a:pt x="0" y="17727"/>
                    </a:cubicBezTo>
                    <a:cubicBezTo>
                      <a:pt x="0" y="27520"/>
                      <a:pt x="7934" y="35454"/>
                      <a:pt x="17727" y="35454"/>
                    </a:cubicBezTo>
                    <a:cubicBezTo>
                      <a:pt x="27520" y="35454"/>
                      <a:pt x="35454" y="27520"/>
                      <a:pt x="35454" y="17727"/>
                    </a:cubicBezTo>
                    <a:cubicBezTo>
                      <a:pt x="35454" y="7934"/>
                      <a:pt x="27520" y="0"/>
                      <a:pt x="17727" y="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85" name="Google Shape;285;p50"/>
              <p:cNvSpPr/>
              <p:nvPr/>
            </p:nvSpPr>
            <p:spPr>
              <a:xfrm>
                <a:off x="-47708" y="-3748049"/>
                <a:ext cx="30991" cy="30991"/>
              </a:xfrm>
              <a:custGeom>
                <a:rect b="b" l="l" r="r" t="t"/>
                <a:pathLst>
                  <a:path extrusionOk="0" h="30991" w="30991">
                    <a:moveTo>
                      <a:pt x="17727" y="35454"/>
                    </a:moveTo>
                    <a:cubicBezTo>
                      <a:pt x="27520" y="35454"/>
                      <a:pt x="35454" y="27520"/>
                      <a:pt x="35454" y="17727"/>
                    </a:cubicBezTo>
                    <a:cubicBezTo>
                      <a:pt x="35454" y="7934"/>
                      <a:pt x="27520" y="0"/>
                      <a:pt x="17727" y="0"/>
                    </a:cubicBezTo>
                    <a:cubicBezTo>
                      <a:pt x="7934" y="0"/>
                      <a:pt x="0" y="7934"/>
                      <a:pt x="0" y="17727"/>
                    </a:cubicBezTo>
                    <a:cubicBezTo>
                      <a:pt x="0" y="27520"/>
                      <a:pt x="7934" y="35454"/>
                      <a:pt x="17727" y="3545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sp>
          <p:nvSpPr>
            <p:cNvPr id="286" name="Google Shape;286;p50"/>
            <p:cNvSpPr/>
            <p:nvPr/>
          </p:nvSpPr>
          <p:spPr>
            <a:xfrm>
              <a:off x="377575" y="4541588"/>
              <a:ext cx="133800" cy="133800"/>
            </a:xfrm>
            <a:prstGeom prst="donut">
              <a:avLst>
                <a:gd fmla="val 25000" name="adj"/>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grpSp>
        <p:nvGrpSpPr>
          <p:cNvPr id="287" name="Google Shape;287;p50"/>
          <p:cNvGrpSpPr/>
          <p:nvPr/>
        </p:nvGrpSpPr>
        <p:grpSpPr>
          <a:xfrm flipH="1">
            <a:off x="161500" y="1017714"/>
            <a:ext cx="9668321" cy="3985233"/>
            <a:chOff x="-676700" y="1017714"/>
            <a:chExt cx="9668321" cy="3985233"/>
          </a:xfrm>
        </p:grpSpPr>
        <p:sp>
          <p:nvSpPr>
            <p:cNvPr id="288" name="Google Shape;288;p50"/>
            <p:cNvSpPr/>
            <p:nvPr/>
          </p:nvSpPr>
          <p:spPr>
            <a:xfrm flipH="1">
              <a:off x="-676700" y="1017714"/>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nvGrpSpPr>
            <p:cNvPr id="289" name="Google Shape;289;p50"/>
            <p:cNvGrpSpPr/>
            <p:nvPr/>
          </p:nvGrpSpPr>
          <p:grpSpPr>
            <a:xfrm>
              <a:off x="8494645" y="4504703"/>
              <a:ext cx="496976" cy="498244"/>
              <a:chOff x="-1591550" y="3597475"/>
              <a:chExt cx="293825" cy="294575"/>
            </a:xfrm>
          </p:grpSpPr>
          <p:sp>
            <p:nvSpPr>
              <p:cNvPr id="290" name="Google Shape;290;p50"/>
              <p:cNvSpPr/>
              <p:nvPr/>
            </p:nvSpPr>
            <p:spPr>
              <a:xfrm>
                <a:off x="-1509625" y="3597475"/>
                <a:ext cx="211900" cy="207150"/>
              </a:xfrm>
              <a:custGeom>
                <a:rect b="b" l="l" r="r" t="t"/>
                <a:pathLst>
                  <a:path extrusionOk="0" h="8286" w="8476">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50"/>
              <p:cNvSpPr/>
              <p:nvPr/>
            </p:nvSpPr>
            <p:spPr>
              <a:xfrm>
                <a:off x="-1541125" y="3719125"/>
                <a:ext cx="120525" cy="118275"/>
              </a:xfrm>
              <a:custGeom>
                <a:rect b="b" l="l" r="r" t="t"/>
                <a:pathLst>
                  <a:path extrusionOk="0" h="4731" w="4821">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50"/>
              <p:cNvSpPr/>
              <p:nvPr/>
            </p:nvSpPr>
            <p:spPr>
              <a:xfrm>
                <a:off x="-1591550" y="3668825"/>
                <a:ext cx="222925" cy="223225"/>
              </a:xfrm>
              <a:custGeom>
                <a:rect b="b" l="l" r="r" t="t"/>
                <a:pathLst>
                  <a:path extrusionOk="0" h="8929" w="8917">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93" name="Shape 293"/>
        <p:cNvGrpSpPr/>
        <p:nvPr/>
      </p:nvGrpSpPr>
      <p:grpSpPr>
        <a:xfrm>
          <a:off x="0" y="0"/>
          <a:ext cx="0" cy="0"/>
          <a:chOff x="0" y="0"/>
          <a:chExt cx="0" cy="0"/>
        </a:xfrm>
      </p:grpSpPr>
      <p:sp>
        <p:nvSpPr>
          <p:cNvPr id="294" name="Google Shape;294;p51"/>
          <p:cNvSpPr txBox="1"/>
          <p:nvPr>
            <p:ph type="title"/>
          </p:nvPr>
        </p:nvSpPr>
        <p:spPr>
          <a:xfrm>
            <a:off x="1779300" y="4038275"/>
            <a:ext cx="5585400" cy="425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8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3.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43.xml"/><Relationship Id="rId22" Type="http://schemas.openxmlformats.org/officeDocument/2006/relationships/slideLayout" Target="../slideLayouts/slideLayout45.xml"/><Relationship Id="rId21" Type="http://schemas.openxmlformats.org/officeDocument/2006/relationships/slideLayout" Target="../slideLayouts/slideLayout44.xml"/><Relationship Id="rId24" Type="http://schemas.openxmlformats.org/officeDocument/2006/relationships/slideLayout" Target="../slideLayouts/slideLayout47.xml"/><Relationship Id="rId23" Type="http://schemas.openxmlformats.org/officeDocument/2006/relationships/slideLayout" Target="../slideLayouts/slideLayout46.xml"/><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26" Type="http://schemas.openxmlformats.org/officeDocument/2006/relationships/slideLayout" Target="../slideLayouts/slideLayout49.xml"/><Relationship Id="rId25" Type="http://schemas.openxmlformats.org/officeDocument/2006/relationships/slideLayout" Target="../slideLayouts/slideLayout48.xml"/><Relationship Id="rId28" Type="http://schemas.openxmlformats.org/officeDocument/2006/relationships/slideLayout" Target="../slideLayouts/slideLayout51.xml"/><Relationship Id="rId27" Type="http://schemas.openxmlformats.org/officeDocument/2006/relationships/slideLayout" Target="../slideLayouts/slideLayout50.xml"/><Relationship Id="rId5" Type="http://schemas.openxmlformats.org/officeDocument/2006/relationships/slideLayout" Target="../slideLayouts/slideLayout28.xml"/><Relationship Id="rId6" Type="http://schemas.openxmlformats.org/officeDocument/2006/relationships/slideLayout" Target="../slideLayouts/slideLayout29.xml"/><Relationship Id="rId29" Type="http://schemas.openxmlformats.org/officeDocument/2006/relationships/slideLayout" Target="../slideLayouts/slideLayout52.xml"/><Relationship Id="rId7" Type="http://schemas.openxmlformats.org/officeDocument/2006/relationships/slideLayout" Target="../slideLayouts/slideLayout30.xml"/><Relationship Id="rId8" Type="http://schemas.openxmlformats.org/officeDocument/2006/relationships/slideLayout" Target="../slideLayouts/slideLayout31.xml"/><Relationship Id="rId31" Type="http://schemas.openxmlformats.org/officeDocument/2006/relationships/slideLayout" Target="../slideLayouts/slideLayout54.xml"/><Relationship Id="rId30" Type="http://schemas.openxmlformats.org/officeDocument/2006/relationships/slideLayout" Target="../slideLayouts/slideLayout53.xml"/><Relationship Id="rId11" Type="http://schemas.openxmlformats.org/officeDocument/2006/relationships/slideLayout" Target="../slideLayouts/slideLayout34.xml"/><Relationship Id="rId33" Type="http://schemas.openxmlformats.org/officeDocument/2006/relationships/slideLayout" Target="../slideLayouts/slideLayout56.xml"/><Relationship Id="rId10" Type="http://schemas.openxmlformats.org/officeDocument/2006/relationships/slideLayout" Target="../slideLayouts/slideLayout33.xml"/><Relationship Id="rId32" Type="http://schemas.openxmlformats.org/officeDocument/2006/relationships/slideLayout" Target="../slideLayouts/slideLayout55.xml"/><Relationship Id="rId13" Type="http://schemas.openxmlformats.org/officeDocument/2006/relationships/slideLayout" Target="../slideLayouts/slideLayout36.xml"/><Relationship Id="rId12" Type="http://schemas.openxmlformats.org/officeDocument/2006/relationships/slideLayout" Target="../slideLayouts/slideLayout35.xml"/><Relationship Id="rId34" Type="http://schemas.openxmlformats.org/officeDocument/2006/relationships/theme" Target="../theme/theme1.xml"/><Relationship Id="rId15" Type="http://schemas.openxmlformats.org/officeDocument/2006/relationships/slideLayout" Target="../slideLayouts/slideLayout38.xml"/><Relationship Id="rId14" Type="http://schemas.openxmlformats.org/officeDocument/2006/relationships/slideLayout" Target="../slideLayouts/slideLayout37.xml"/><Relationship Id="rId17" Type="http://schemas.openxmlformats.org/officeDocument/2006/relationships/slideLayout" Target="../slideLayouts/slideLayout40.xml"/><Relationship Id="rId16" Type="http://schemas.openxmlformats.org/officeDocument/2006/relationships/slideLayout" Target="../slideLayouts/slideLayout39.xml"/><Relationship Id="rId19" Type="http://schemas.openxmlformats.org/officeDocument/2006/relationships/slideLayout" Target="../slideLayouts/slideLayout42.xml"/><Relationship Id="rId18"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8"/>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marR="0" rtl="0" algn="ctr">
              <a:lnSpc>
                <a:spcPct val="100000"/>
              </a:lnSpc>
              <a:spcBef>
                <a:spcPts val="0"/>
              </a:spcBef>
              <a:spcAft>
                <a:spcPts val="0"/>
              </a:spcAft>
              <a:buClr>
                <a:schemeClr val="dk1"/>
              </a:buClr>
              <a:buSzPts val="2900"/>
              <a:buFont typeface="Montserrat"/>
              <a:buNone/>
              <a:defRPr b="1" i="0" sz="2900" u="none" cap="none" strike="noStrike">
                <a:solidFill>
                  <a:schemeClr val="dk1"/>
                </a:solidFill>
                <a:latin typeface="Montserrat"/>
                <a:ea typeface="Montserrat"/>
                <a:cs typeface="Montserrat"/>
                <a:sym typeface="Montserrat"/>
              </a:defRPr>
            </a:lvl1pPr>
            <a:lvl2pPr lvl="1" marR="0" rtl="0" algn="ctr">
              <a:lnSpc>
                <a:spcPct val="100000"/>
              </a:lnSpc>
              <a:spcBef>
                <a:spcPts val="0"/>
              </a:spcBef>
              <a:spcAft>
                <a:spcPts val="0"/>
              </a:spcAft>
              <a:buClr>
                <a:schemeClr val="dk1"/>
              </a:buClr>
              <a:buSzPts val="2900"/>
              <a:buFont typeface="Montserrat"/>
              <a:buNone/>
              <a:defRPr b="1" i="0" sz="2900" u="none" cap="none" strike="noStrike">
                <a:solidFill>
                  <a:schemeClr val="dk1"/>
                </a:solidFill>
                <a:latin typeface="Montserrat"/>
                <a:ea typeface="Montserrat"/>
                <a:cs typeface="Montserrat"/>
                <a:sym typeface="Montserrat"/>
              </a:defRPr>
            </a:lvl2pPr>
            <a:lvl3pPr lvl="2" marR="0" rtl="0" algn="ctr">
              <a:lnSpc>
                <a:spcPct val="100000"/>
              </a:lnSpc>
              <a:spcBef>
                <a:spcPts val="0"/>
              </a:spcBef>
              <a:spcAft>
                <a:spcPts val="0"/>
              </a:spcAft>
              <a:buClr>
                <a:schemeClr val="dk1"/>
              </a:buClr>
              <a:buSzPts val="2900"/>
              <a:buFont typeface="Montserrat"/>
              <a:buNone/>
              <a:defRPr b="1" i="0" sz="2900" u="none" cap="none" strike="noStrike">
                <a:solidFill>
                  <a:schemeClr val="dk1"/>
                </a:solidFill>
                <a:latin typeface="Montserrat"/>
                <a:ea typeface="Montserrat"/>
                <a:cs typeface="Montserrat"/>
                <a:sym typeface="Montserrat"/>
              </a:defRPr>
            </a:lvl3pPr>
            <a:lvl4pPr lvl="3" marR="0" rtl="0" algn="ctr">
              <a:lnSpc>
                <a:spcPct val="100000"/>
              </a:lnSpc>
              <a:spcBef>
                <a:spcPts val="0"/>
              </a:spcBef>
              <a:spcAft>
                <a:spcPts val="0"/>
              </a:spcAft>
              <a:buClr>
                <a:schemeClr val="dk1"/>
              </a:buClr>
              <a:buSzPts val="2900"/>
              <a:buFont typeface="Montserrat"/>
              <a:buNone/>
              <a:defRPr b="1" i="0" sz="2900" u="none" cap="none" strike="noStrike">
                <a:solidFill>
                  <a:schemeClr val="dk1"/>
                </a:solidFill>
                <a:latin typeface="Montserrat"/>
                <a:ea typeface="Montserrat"/>
                <a:cs typeface="Montserrat"/>
                <a:sym typeface="Montserrat"/>
              </a:defRPr>
            </a:lvl4pPr>
            <a:lvl5pPr lvl="4" marR="0" rtl="0" algn="ctr">
              <a:lnSpc>
                <a:spcPct val="100000"/>
              </a:lnSpc>
              <a:spcBef>
                <a:spcPts val="0"/>
              </a:spcBef>
              <a:spcAft>
                <a:spcPts val="0"/>
              </a:spcAft>
              <a:buClr>
                <a:schemeClr val="dk1"/>
              </a:buClr>
              <a:buSzPts val="2900"/>
              <a:buFont typeface="Montserrat"/>
              <a:buNone/>
              <a:defRPr b="1" i="0" sz="2900" u="none" cap="none" strike="noStrike">
                <a:solidFill>
                  <a:schemeClr val="dk1"/>
                </a:solidFill>
                <a:latin typeface="Montserrat"/>
                <a:ea typeface="Montserrat"/>
                <a:cs typeface="Montserrat"/>
                <a:sym typeface="Montserrat"/>
              </a:defRPr>
            </a:lvl5pPr>
            <a:lvl6pPr lvl="5" marR="0" rtl="0" algn="ctr">
              <a:lnSpc>
                <a:spcPct val="100000"/>
              </a:lnSpc>
              <a:spcBef>
                <a:spcPts val="0"/>
              </a:spcBef>
              <a:spcAft>
                <a:spcPts val="0"/>
              </a:spcAft>
              <a:buClr>
                <a:schemeClr val="dk1"/>
              </a:buClr>
              <a:buSzPts val="2900"/>
              <a:buFont typeface="Montserrat"/>
              <a:buNone/>
              <a:defRPr b="1" i="0" sz="2900" u="none" cap="none" strike="noStrike">
                <a:solidFill>
                  <a:schemeClr val="dk1"/>
                </a:solidFill>
                <a:latin typeface="Montserrat"/>
                <a:ea typeface="Montserrat"/>
                <a:cs typeface="Montserrat"/>
                <a:sym typeface="Montserrat"/>
              </a:defRPr>
            </a:lvl6pPr>
            <a:lvl7pPr lvl="6" marR="0" rtl="0" algn="ctr">
              <a:lnSpc>
                <a:spcPct val="100000"/>
              </a:lnSpc>
              <a:spcBef>
                <a:spcPts val="0"/>
              </a:spcBef>
              <a:spcAft>
                <a:spcPts val="0"/>
              </a:spcAft>
              <a:buClr>
                <a:schemeClr val="dk1"/>
              </a:buClr>
              <a:buSzPts val="2900"/>
              <a:buFont typeface="Montserrat"/>
              <a:buNone/>
              <a:defRPr b="1" i="0" sz="2900" u="none" cap="none" strike="noStrike">
                <a:solidFill>
                  <a:schemeClr val="dk1"/>
                </a:solidFill>
                <a:latin typeface="Montserrat"/>
                <a:ea typeface="Montserrat"/>
                <a:cs typeface="Montserrat"/>
                <a:sym typeface="Montserrat"/>
              </a:defRPr>
            </a:lvl7pPr>
            <a:lvl8pPr lvl="7" marR="0" rtl="0" algn="ctr">
              <a:lnSpc>
                <a:spcPct val="100000"/>
              </a:lnSpc>
              <a:spcBef>
                <a:spcPts val="0"/>
              </a:spcBef>
              <a:spcAft>
                <a:spcPts val="0"/>
              </a:spcAft>
              <a:buClr>
                <a:schemeClr val="dk1"/>
              </a:buClr>
              <a:buSzPts val="2900"/>
              <a:buFont typeface="Montserrat"/>
              <a:buNone/>
              <a:defRPr b="1" i="0" sz="2900" u="none" cap="none" strike="noStrike">
                <a:solidFill>
                  <a:schemeClr val="dk1"/>
                </a:solidFill>
                <a:latin typeface="Montserrat"/>
                <a:ea typeface="Montserrat"/>
                <a:cs typeface="Montserrat"/>
                <a:sym typeface="Montserrat"/>
              </a:defRPr>
            </a:lvl8pPr>
            <a:lvl9pPr lvl="8" marR="0" rtl="0" algn="ctr">
              <a:lnSpc>
                <a:spcPct val="100000"/>
              </a:lnSpc>
              <a:spcBef>
                <a:spcPts val="0"/>
              </a:spcBef>
              <a:spcAft>
                <a:spcPts val="0"/>
              </a:spcAft>
              <a:buClr>
                <a:schemeClr val="dk1"/>
              </a:buClr>
              <a:buSzPts val="2900"/>
              <a:buFont typeface="Montserrat"/>
              <a:buNone/>
              <a:defRPr b="1" i="0" sz="2900" u="none" cap="none" strike="noStrike">
                <a:solidFill>
                  <a:schemeClr val="dk1"/>
                </a:solidFill>
                <a:latin typeface="Montserrat"/>
                <a:ea typeface="Montserrat"/>
                <a:cs typeface="Montserrat"/>
                <a:sym typeface="Montserrat"/>
              </a:defRPr>
            </a:lvl9pPr>
          </a:lstStyle>
          <a:p/>
        </p:txBody>
      </p:sp>
      <p:sp>
        <p:nvSpPr>
          <p:cNvPr id="7" name="Google Shape;7;p8"/>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chemeClr val="dk1"/>
              </a:buClr>
              <a:buSzPts val="1200"/>
              <a:buFont typeface="Cabin"/>
              <a:buChar char="●"/>
              <a:defRPr b="0" i="0" sz="1200" u="none" cap="none" strike="noStrike">
                <a:solidFill>
                  <a:schemeClr val="dk1"/>
                </a:solidFill>
                <a:latin typeface="Cabin"/>
                <a:ea typeface="Cabin"/>
                <a:cs typeface="Cabin"/>
                <a:sym typeface="Cabin"/>
              </a:defRPr>
            </a:lvl1pPr>
            <a:lvl2pPr indent="-304800" lvl="1" marL="914400" marR="0" rtl="0" algn="l">
              <a:lnSpc>
                <a:spcPct val="100000"/>
              </a:lnSpc>
              <a:spcBef>
                <a:spcPts val="0"/>
              </a:spcBef>
              <a:spcAft>
                <a:spcPts val="0"/>
              </a:spcAft>
              <a:buClr>
                <a:schemeClr val="dk1"/>
              </a:buClr>
              <a:buSzPts val="1200"/>
              <a:buFont typeface="Cabin"/>
              <a:buChar char="○"/>
              <a:defRPr b="0" i="0" sz="1200" u="none" cap="none" strike="noStrike">
                <a:solidFill>
                  <a:schemeClr val="dk1"/>
                </a:solidFill>
                <a:latin typeface="Cabin"/>
                <a:ea typeface="Cabin"/>
                <a:cs typeface="Cabin"/>
                <a:sym typeface="Cabin"/>
              </a:defRPr>
            </a:lvl2pPr>
            <a:lvl3pPr indent="-304800" lvl="2" marL="1371600" marR="0" rtl="0" algn="l">
              <a:lnSpc>
                <a:spcPct val="100000"/>
              </a:lnSpc>
              <a:spcBef>
                <a:spcPts val="0"/>
              </a:spcBef>
              <a:spcAft>
                <a:spcPts val="0"/>
              </a:spcAft>
              <a:buClr>
                <a:schemeClr val="dk1"/>
              </a:buClr>
              <a:buSzPts val="1200"/>
              <a:buFont typeface="Cabin"/>
              <a:buChar char="■"/>
              <a:defRPr b="0" i="0" sz="1200" u="none" cap="none" strike="noStrike">
                <a:solidFill>
                  <a:schemeClr val="dk1"/>
                </a:solidFill>
                <a:latin typeface="Cabin"/>
                <a:ea typeface="Cabin"/>
                <a:cs typeface="Cabin"/>
                <a:sym typeface="Cabin"/>
              </a:defRPr>
            </a:lvl3pPr>
            <a:lvl4pPr indent="-304800" lvl="3" marL="1828800" marR="0" rtl="0" algn="l">
              <a:lnSpc>
                <a:spcPct val="100000"/>
              </a:lnSpc>
              <a:spcBef>
                <a:spcPts val="0"/>
              </a:spcBef>
              <a:spcAft>
                <a:spcPts val="0"/>
              </a:spcAft>
              <a:buClr>
                <a:schemeClr val="dk1"/>
              </a:buClr>
              <a:buSzPts val="1200"/>
              <a:buFont typeface="Cabin"/>
              <a:buChar char="●"/>
              <a:defRPr b="0" i="0" sz="1200" u="none" cap="none" strike="noStrike">
                <a:solidFill>
                  <a:schemeClr val="dk1"/>
                </a:solidFill>
                <a:latin typeface="Cabin"/>
                <a:ea typeface="Cabin"/>
                <a:cs typeface="Cabin"/>
                <a:sym typeface="Cabin"/>
              </a:defRPr>
            </a:lvl4pPr>
            <a:lvl5pPr indent="-304800" lvl="4" marL="2286000" marR="0" rtl="0" algn="l">
              <a:lnSpc>
                <a:spcPct val="100000"/>
              </a:lnSpc>
              <a:spcBef>
                <a:spcPts val="0"/>
              </a:spcBef>
              <a:spcAft>
                <a:spcPts val="0"/>
              </a:spcAft>
              <a:buClr>
                <a:schemeClr val="dk1"/>
              </a:buClr>
              <a:buSzPts val="1200"/>
              <a:buFont typeface="Cabin"/>
              <a:buChar char="○"/>
              <a:defRPr b="0" i="0" sz="1200" u="none" cap="none" strike="noStrike">
                <a:solidFill>
                  <a:schemeClr val="dk1"/>
                </a:solidFill>
                <a:latin typeface="Cabin"/>
                <a:ea typeface="Cabin"/>
                <a:cs typeface="Cabin"/>
                <a:sym typeface="Cabin"/>
              </a:defRPr>
            </a:lvl5pPr>
            <a:lvl6pPr indent="-304800" lvl="5" marL="2743200" marR="0" rtl="0" algn="l">
              <a:lnSpc>
                <a:spcPct val="100000"/>
              </a:lnSpc>
              <a:spcBef>
                <a:spcPts val="0"/>
              </a:spcBef>
              <a:spcAft>
                <a:spcPts val="0"/>
              </a:spcAft>
              <a:buClr>
                <a:schemeClr val="dk1"/>
              </a:buClr>
              <a:buSzPts val="1200"/>
              <a:buFont typeface="Cabin"/>
              <a:buChar char="■"/>
              <a:defRPr b="0" i="0" sz="1200" u="none" cap="none" strike="noStrike">
                <a:solidFill>
                  <a:schemeClr val="dk1"/>
                </a:solidFill>
                <a:latin typeface="Cabin"/>
                <a:ea typeface="Cabin"/>
                <a:cs typeface="Cabin"/>
                <a:sym typeface="Cabin"/>
              </a:defRPr>
            </a:lvl6pPr>
            <a:lvl7pPr indent="-304800" lvl="6" marL="3200400" marR="0" rtl="0" algn="l">
              <a:lnSpc>
                <a:spcPct val="100000"/>
              </a:lnSpc>
              <a:spcBef>
                <a:spcPts val="0"/>
              </a:spcBef>
              <a:spcAft>
                <a:spcPts val="0"/>
              </a:spcAft>
              <a:buClr>
                <a:schemeClr val="dk1"/>
              </a:buClr>
              <a:buSzPts val="1200"/>
              <a:buFont typeface="Cabin"/>
              <a:buChar char="●"/>
              <a:defRPr b="0" i="0" sz="1200" u="none" cap="none" strike="noStrike">
                <a:solidFill>
                  <a:schemeClr val="dk1"/>
                </a:solidFill>
                <a:latin typeface="Cabin"/>
                <a:ea typeface="Cabin"/>
                <a:cs typeface="Cabin"/>
                <a:sym typeface="Cabin"/>
              </a:defRPr>
            </a:lvl7pPr>
            <a:lvl8pPr indent="-304800" lvl="7" marL="3657600" marR="0" rtl="0" algn="l">
              <a:lnSpc>
                <a:spcPct val="100000"/>
              </a:lnSpc>
              <a:spcBef>
                <a:spcPts val="0"/>
              </a:spcBef>
              <a:spcAft>
                <a:spcPts val="0"/>
              </a:spcAft>
              <a:buClr>
                <a:schemeClr val="dk1"/>
              </a:buClr>
              <a:buSzPts val="1200"/>
              <a:buFont typeface="Cabin"/>
              <a:buChar char="○"/>
              <a:defRPr b="0" i="0" sz="1200" u="none" cap="none" strike="noStrike">
                <a:solidFill>
                  <a:schemeClr val="dk1"/>
                </a:solidFill>
                <a:latin typeface="Cabin"/>
                <a:ea typeface="Cabin"/>
                <a:cs typeface="Cabin"/>
                <a:sym typeface="Cabin"/>
              </a:defRPr>
            </a:lvl8pPr>
            <a:lvl9pPr indent="-304800" lvl="8" marL="4114800" marR="0" rtl="0" algn="l">
              <a:lnSpc>
                <a:spcPct val="100000"/>
              </a:lnSpc>
              <a:spcBef>
                <a:spcPts val="0"/>
              </a:spcBef>
              <a:spcAft>
                <a:spcPts val="0"/>
              </a:spcAft>
              <a:buClr>
                <a:schemeClr val="dk1"/>
              </a:buClr>
              <a:buSzPts val="1200"/>
              <a:buFont typeface="Cabin"/>
              <a:buChar char="■"/>
              <a:defRPr b="0" i="0" sz="1200" u="none" cap="none" strike="noStrike">
                <a:solidFill>
                  <a:schemeClr val="dk1"/>
                </a:solidFill>
                <a:latin typeface="Cabin"/>
                <a:ea typeface="Cabin"/>
                <a:cs typeface="Cabin"/>
                <a:sym typeface="Cabin"/>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771" name="Shape 771"/>
        <p:cNvGrpSpPr/>
        <p:nvPr/>
      </p:nvGrpSpPr>
      <p:grpSpPr>
        <a:xfrm>
          <a:off x="0" y="0"/>
          <a:ext cx="0" cy="0"/>
          <a:chOff x="0" y="0"/>
          <a:chExt cx="0" cy="0"/>
        </a:xfrm>
      </p:grpSpPr>
      <p:sp>
        <p:nvSpPr>
          <p:cNvPr id="772" name="Google Shape;772;p10"/>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1pPr>
            <a:lvl2pPr lvl="1"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2pPr>
            <a:lvl3pPr lvl="2"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3pPr>
            <a:lvl4pPr lvl="3"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4pPr>
            <a:lvl5pPr lvl="4"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5pPr>
            <a:lvl6pPr lvl="5"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6pPr>
            <a:lvl7pPr lvl="6"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7pPr>
            <a:lvl8pPr lvl="7"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8pPr>
            <a:lvl9pPr lvl="8" marR="0" rtl="0" algn="l">
              <a:lnSpc>
                <a:spcPct val="100000"/>
              </a:lnSpc>
              <a:spcBef>
                <a:spcPts val="0"/>
              </a:spcBef>
              <a:spcAft>
                <a:spcPts val="0"/>
              </a:spcAft>
              <a:buClr>
                <a:schemeClr val="dk1"/>
              </a:buClr>
              <a:buSzPts val="3000"/>
              <a:buFont typeface="Montserrat ExtraBold"/>
              <a:buNone/>
              <a:defRPr b="0" i="0" sz="3000" u="none" cap="none" strike="noStrike">
                <a:solidFill>
                  <a:schemeClr val="dk1"/>
                </a:solidFill>
                <a:latin typeface="Montserrat ExtraBold"/>
                <a:ea typeface="Montserrat ExtraBold"/>
                <a:cs typeface="Montserrat ExtraBold"/>
                <a:sym typeface="Montserrat ExtraBold"/>
              </a:defRPr>
            </a:lvl9pPr>
          </a:lstStyle>
          <a:p/>
        </p:txBody>
      </p:sp>
      <p:sp>
        <p:nvSpPr>
          <p:cNvPr id="773" name="Google Shape;773;p10"/>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15000"/>
              </a:lnSpc>
              <a:spcBef>
                <a:spcPts val="0"/>
              </a:spcBef>
              <a:spcAft>
                <a:spcPts val="0"/>
              </a:spcAft>
              <a:buClr>
                <a:schemeClr val="dk1"/>
              </a:buClr>
              <a:buSzPts val="1400"/>
              <a:buFont typeface="Assistant"/>
              <a:buChar char="●"/>
              <a:defRPr b="0" i="0" sz="1400" u="none" cap="none" strike="noStrike">
                <a:solidFill>
                  <a:schemeClr val="dk1"/>
                </a:solidFill>
                <a:latin typeface="Assistant"/>
                <a:ea typeface="Assistant"/>
                <a:cs typeface="Assistant"/>
                <a:sym typeface="Assistant"/>
              </a:defRPr>
            </a:lvl1pPr>
            <a:lvl2pPr indent="-317500" lvl="1" marL="914400" marR="0" rtl="0" algn="l">
              <a:lnSpc>
                <a:spcPct val="115000"/>
              </a:lnSpc>
              <a:spcBef>
                <a:spcPts val="0"/>
              </a:spcBef>
              <a:spcAft>
                <a:spcPts val="0"/>
              </a:spcAft>
              <a:buClr>
                <a:schemeClr val="dk1"/>
              </a:buClr>
              <a:buSzPts val="1400"/>
              <a:buFont typeface="Assistant"/>
              <a:buChar char="○"/>
              <a:defRPr b="0" i="0" sz="1400" u="none" cap="none" strike="noStrike">
                <a:solidFill>
                  <a:schemeClr val="dk1"/>
                </a:solidFill>
                <a:latin typeface="Assistant"/>
                <a:ea typeface="Assistant"/>
                <a:cs typeface="Assistant"/>
                <a:sym typeface="Assistant"/>
              </a:defRPr>
            </a:lvl2pPr>
            <a:lvl3pPr indent="-317500" lvl="2" marL="1371600" marR="0" rtl="0" algn="l">
              <a:lnSpc>
                <a:spcPct val="115000"/>
              </a:lnSpc>
              <a:spcBef>
                <a:spcPts val="0"/>
              </a:spcBef>
              <a:spcAft>
                <a:spcPts val="0"/>
              </a:spcAft>
              <a:buClr>
                <a:schemeClr val="dk1"/>
              </a:buClr>
              <a:buSzPts val="1400"/>
              <a:buFont typeface="Assistant"/>
              <a:buChar char="■"/>
              <a:defRPr b="0" i="0" sz="1400" u="none" cap="none" strike="noStrike">
                <a:solidFill>
                  <a:schemeClr val="dk1"/>
                </a:solidFill>
                <a:latin typeface="Assistant"/>
                <a:ea typeface="Assistant"/>
                <a:cs typeface="Assistant"/>
                <a:sym typeface="Assistant"/>
              </a:defRPr>
            </a:lvl3pPr>
            <a:lvl4pPr indent="-317500" lvl="3" marL="1828800" marR="0" rtl="0" algn="l">
              <a:lnSpc>
                <a:spcPct val="115000"/>
              </a:lnSpc>
              <a:spcBef>
                <a:spcPts val="0"/>
              </a:spcBef>
              <a:spcAft>
                <a:spcPts val="0"/>
              </a:spcAft>
              <a:buClr>
                <a:schemeClr val="dk1"/>
              </a:buClr>
              <a:buSzPts val="1400"/>
              <a:buFont typeface="Assistant"/>
              <a:buChar char="●"/>
              <a:defRPr b="0" i="0" sz="1400" u="none" cap="none" strike="noStrike">
                <a:solidFill>
                  <a:schemeClr val="dk1"/>
                </a:solidFill>
                <a:latin typeface="Assistant"/>
                <a:ea typeface="Assistant"/>
                <a:cs typeface="Assistant"/>
                <a:sym typeface="Assistant"/>
              </a:defRPr>
            </a:lvl4pPr>
            <a:lvl5pPr indent="-317500" lvl="4" marL="2286000" marR="0" rtl="0" algn="l">
              <a:lnSpc>
                <a:spcPct val="115000"/>
              </a:lnSpc>
              <a:spcBef>
                <a:spcPts val="0"/>
              </a:spcBef>
              <a:spcAft>
                <a:spcPts val="0"/>
              </a:spcAft>
              <a:buClr>
                <a:schemeClr val="dk1"/>
              </a:buClr>
              <a:buSzPts val="1400"/>
              <a:buFont typeface="Assistant"/>
              <a:buChar char="○"/>
              <a:defRPr b="0" i="0" sz="1400" u="none" cap="none" strike="noStrike">
                <a:solidFill>
                  <a:schemeClr val="dk1"/>
                </a:solidFill>
                <a:latin typeface="Assistant"/>
                <a:ea typeface="Assistant"/>
                <a:cs typeface="Assistant"/>
                <a:sym typeface="Assistant"/>
              </a:defRPr>
            </a:lvl5pPr>
            <a:lvl6pPr indent="-317500" lvl="5" marL="2743200" marR="0" rtl="0" algn="l">
              <a:lnSpc>
                <a:spcPct val="115000"/>
              </a:lnSpc>
              <a:spcBef>
                <a:spcPts val="0"/>
              </a:spcBef>
              <a:spcAft>
                <a:spcPts val="0"/>
              </a:spcAft>
              <a:buClr>
                <a:schemeClr val="dk1"/>
              </a:buClr>
              <a:buSzPts val="1400"/>
              <a:buFont typeface="Assistant"/>
              <a:buChar char="■"/>
              <a:defRPr b="0" i="0" sz="1400" u="none" cap="none" strike="noStrike">
                <a:solidFill>
                  <a:schemeClr val="dk1"/>
                </a:solidFill>
                <a:latin typeface="Assistant"/>
                <a:ea typeface="Assistant"/>
                <a:cs typeface="Assistant"/>
                <a:sym typeface="Assistant"/>
              </a:defRPr>
            </a:lvl6pPr>
            <a:lvl7pPr indent="-317500" lvl="6" marL="3200400" marR="0" rtl="0" algn="l">
              <a:lnSpc>
                <a:spcPct val="115000"/>
              </a:lnSpc>
              <a:spcBef>
                <a:spcPts val="0"/>
              </a:spcBef>
              <a:spcAft>
                <a:spcPts val="0"/>
              </a:spcAft>
              <a:buClr>
                <a:schemeClr val="dk1"/>
              </a:buClr>
              <a:buSzPts val="1400"/>
              <a:buFont typeface="Assistant"/>
              <a:buChar char="●"/>
              <a:defRPr b="0" i="0" sz="1400" u="none" cap="none" strike="noStrike">
                <a:solidFill>
                  <a:schemeClr val="dk1"/>
                </a:solidFill>
                <a:latin typeface="Assistant"/>
                <a:ea typeface="Assistant"/>
                <a:cs typeface="Assistant"/>
                <a:sym typeface="Assistant"/>
              </a:defRPr>
            </a:lvl7pPr>
            <a:lvl8pPr indent="-317500" lvl="7" marL="3657600" marR="0" rtl="0" algn="l">
              <a:lnSpc>
                <a:spcPct val="115000"/>
              </a:lnSpc>
              <a:spcBef>
                <a:spcPts val="0"/>
              </a:spcBef>
              <a:spcAft>
                <a:spcPts val="0"/>
              </a:spcAft>
              <a:buClr>
                <a:schemeClr val="dk1"/>
              </a:buClr>
              <a:buSzPts val="1400"/>
              <a:buFont typeface="Assistant"/>
              <a:buChar char="○"/>
              <a:defRPr b="0" i="0" sz="1400" u="none" cap="none" strike="noStrike">
                <a:solidFill>
                  <a:schemeClr val="dk1"/>
                </a:solidFill>
                <a:latin typeface="Assistant"/>
                <a:ea typeface="Assistant"/>
                <a:cs typeface="Assistant"/>
                <a:sym typeface="Assistant"/>
              </a:defRPr>
            </a:lvl8pPr>
            <a:lvl9pPr indent="-317500" lvl="8" marL="4114800" marR="0" rtl="0" algn="l">
              <a:lnSpc>
                <a:spcPct val="115000"/>
              </a:lnSpc>
              <a:spcBef>
                <a:spcPts val="0"/>
              </a:spcBef>
              <a:spcAft>
                <a:spcPts val="0"/>
              </a:spcAft>
              <a:buClr>
                <a:schemeClr val="dk1"/>
              </a:buClr>
              <a:buSzPts val="1400"/>
              <a:buFont typeface="Assistant"/>
              <a:buChar char="■"/>
              <a:defRPr b="0" i="0" sz="1400" u="none" cap="none" strike="noStrike">
                <a:solidFill>
                  <a:schemeClr val="dk1"/>
                </a:solidFill>
                <a:latin typeface="Assistant"/>
                <a:ea typeface="Assistant"/>
                <a:cs typeface="Assistant"/>
                <a:sym typeface="Assistant"/>
              </a:defRPr>
            </a:lvl9pPr>
          </a:lstStyle>
          <a:p/>
        </p:txBody>
      </p:sp>
    </p:spTree>
  </p:cSld>
  <p:clrMap accent1="accent1" accent2="accent2" accent3="accent3" accent4="accent4" accent5="accent5" accent6="accent6" bg1="lt1" bg2="dk2" tx1="dk1" tx2="lt2" folHlink="folHlink" hlink="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 id="2147483692" r:id="rId20"/>
    <p:sldLayoutId id="2147483693" r:id="rId21"/>
    <p:sldLayoutId id="2147483694" r:id="rId22"/>
    <p:sldLayoutId id="2147483695" r:id="rId23"/>
    <p:sldLayoutId id="2147483696" r:id="rId24"/>
    <p:sldLayoutId id="2147483697" r:id="rId25"/>
    <p:sldLayoutId id="2147483698" r:id="rId26"/>
    <p:sldLayoutId id="2147483699" r:id="rId27"/>
    <p:sldLayoutId id="2147483700" r:id="rId28"/>
    <p:sldLayoutId id="2147483701" r:id="rId29"/>
    <p:sldLayoutId id="2147483702" r:id="rId30"/>
    <p:sldLayoutId id="2147483703" r:id="rId31"/>
    <p:sldLayoutId id="2147483704" r:id="rId32"/>
    <p:sldLayoutId id="2147483705"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 Id="rId3" Type="http://schemas.openxmlformats.org/officeDocument/2006/relationships/image" Target="../media/image5.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png"/><Relationship Id="rId4" Type="http://schemas.openxmlformats.org/officeDocument/2006/relationships/image" Target="../media/image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pn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 Id="rId3" Type="http://schemas.openxmlformats.org/officeDocument/2006/relationships/image" Target="../media/image5.png"/><Relationship Id="rId4"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 Id="rId3" Type="http://schemas.openxmlformats.org/officeDocument/2006/relationships/image" Target="../media/image5.png"/><Relationship Id="rId4" Type="http://schemas.openxmlformats.org/officeDocument/2006/relationships/image" Target="../media/image12.png"/><Relationship Id="rId5"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 Id="rId3" Type="http://schemas.openxmlformats.org/officeDocument/2006/relationships/image" Target="../media/image5.png"/><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image" Target="../media/image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 Id="rId3" Type="http://schemas.openxmlformats.org/officeDocument/2006/relationships/image" Target="../media/image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4.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 Id="rId3" Type="http://schemas.openxmlformats.org/officeDocument/2006/relationships/image" Target="../media/image5.png"/><Relationship Id="rId4" Type="http://schemas.openxmlformats.org/officeDocument/2006/relationships/image" Target="../media/image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1.xml"/><Relationship Id="rId3" Type="http://schemas.openxmlformats.org/officeDocument/2006/relationships/image" Target="../media/image5.png"/><Relationship Id="rId4" Type="http://schemas.openxmlformats.org/officeDocument/2006/relationships/image" Target="../media/image15.png"/><Relationship Id="rId5" Type="http://schemas.openxmlformats.org/officeDocument/2006/relationships/image" Target="../media/image10.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 Id="rId3" Type="http://schemas.openxmlformats.org/officeDocument/2006/relationships/image" Target="../media/image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 Id="rId3"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4.png"/><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5.xml"/><Relationship Id="rId3"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6.xml"/><Relationship Id="rId3"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7.xml"/><Relationship Id="rId3"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8.xml"/><Relationship Id="rId3"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40.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080" name="Shape 1080"/>
        <p:cNvGrpSpPr/>
        <p:nvPr/>
      </p:nvGrpSpPr>
      <p:grpSpPr>
        <a:xfrm>
          <a:off x="0" y="0"/>
          <a:ext cx="0" cy="0"/>
          <a:chOff x="0" y="0"/>
          <a:chExt cx="0" cy="0"/>
        </a:xfrm>
      </p:grpSpPr>
      <p:sp>
        <p:nvSpPr>
          <p:cNvPr id="1081" name="Google Shape;1081;p1"/>
          <p:cNvSpPr txBox="1"/>
          <p:nvPr>
            <p:ph type="ctrTitle"/>
          </p:nvPr>
        </p:nvSpPr>
        <p:spPr>
          <a:xfrm>
            <a:off x="834216" y="968409"/>
            <a:ext cx="5576400" cy="30711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5200"/>
              <a:buNone/>
            </a:pPr>
            <a:r>
              <a:rPr b="0" lang="en" sz="4000">
                <a:solidFill>
                  <a:srgbClr val="1A3085"/>
                </a:solidFill>
                <a:latin typeface="Montserrat ExtraBold"/>
                <a:ea typeface="Montserrat ExtraBold"/>
                <a:cs typeface="Montserrat ExtraBold"/>
                <a:sym typeface="Montserrat ExtraBold"/>
              </a:rPr>
              <a:t>Python for Web Automation and Data Processing</a:t>
            </a:r>
            <a:endParaRPr b="0" sz="4000">
              <a:solidFill>
                <a:srgbClr val="1A3085"/>
              </a:solidFill>
              <a:latin typeface="Montserrat ExtraBold"/>
              <a:ea typeface="Montserrat ExtraBold"/>
              <a:cs typeface="Montserrat ExtraBold"/>
              <a:sym typeface="Montserrat ExtraBold"/>
            </a:endParaRPr>
          </a:p>
        </p:txBody>
      </p:sp>
      <p:grpSp>
        <p:nvGrpSpPr>
          <p:cNvPr id="1082" name="Google Shape;1082;p1"/>
          <p:cNvGrpSpPr/>
          <p:nvPr/>
        </p:nvGrpSpPr>
        <p:grpSpPr>
          <a:xfrm>
            <a:off x="2908600" y="431102"/>
            <a:ext cx="2836661" cy="381111"/>
            <a:chOff x="2908600" y="431102"/>
            <a:chExt cx="2836661" cy="381111"/>
          </a:xfrm>
        </p:grpSpPr>
        <p:sp>
          <p:nvSpPr>
            <p:cNvPr id="1083" name="Google Shape;1083;p1"/>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084" name="Google Shape;1084;p1"/>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085" name="Google Shape;1085;p1"/>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086" name="Google Shape;1086;p1"/>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087" name="Google Shape;1087;p1"/>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088" name="Google Shape;1088;p1"/>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94" name="Shape 1194"/>
        <p:cNvGrpSpPr/>
        <p:nvPr/>
      </p:nvGrpSpPr>
      <p:grpSpPr>
        <a:xfrm>
          <a:off x="0" y="0"/>
          <a:ext cx="0" cy="0"/>
          <a:chOff x="0" y="0"/>
          <a:chExt cx="0" cy="0"/>
        </a:xfrm>
      </p:grpSpPr>
      <p:sp>
        <p:nvSpPr>
          <p:cNvPr id="1195" name="Google Shape;1195;p72"/>
          <p:cNvSpPr txBox="1"/>
          <p:nvPr>
            <p:ph type="ctrTitle"/>
          </p:nvPr>
        </p:nvSpPr>
        <p:spPr>
          <a:xfrm>
            <a:off x="633894" y="3550125"/>
            <a:ext cx="5586098" cy="2465488"/>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Demonstrating using the requests library to fetch web page content</a:t>
            </a: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196" name="Google Shape;1196;p72"/>
          <p:cNvGrpSpPr/>
          <p:nvPr/>
        </p:nvGrpSpPr>
        <p:grpSpPr>
          <a:xfrm>
            <a:off x="2908600" y="431102"/>
            <a:ext cx="2836661" cy="381111"/>
            <a:chOff x="2908600" y="431102"/>
            <a:chExt cx="2836661" cy="381111"/>
          </a:xfrm>
        </p:grpSpPr>
        <p:sp>
          <p:nvSpPr>
            <p:cNvPr id="1197" name="Google Shape;1197;p72"/>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98" name="Google Shape;1198;p72"/>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199" name="Google Shape;1199;p72"/>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200" name="Google Shape;1200;p72"/>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201" name="Google Shape;1201;p72"/>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202" name="Google Shape;1202;p72"/>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6" name="Shape 1206"/>
        <p:cNvGrpSpPr/>
        <p:nvPr/>
      </p:nvGrpSpPr>
      <p:grpSpPr>
        <a:xfrm>
          <a:off x="0" y="0"/>
          <a:ext cx="0" cy="0"/>
          <a:chOff x="0" y="0"/>
          <a:chExt cx="0" cy="0"/>
        </a:xfrm>
      </p:grpSpPr>
      <p:sp>
        <p:nvSpPr>
          <p:cNvPr id="1207" name="Google Shape;1207;p73"/>
          <p:cNvSpPr txBox="1"/>
          <p:nvPr>
            <p:ph type="title"/>
          </p:nvPr>
        </p:nvSpPr>
        <p:spPr>
          <a:xfrm>
            <a:off x="409950" y="80071"/>
            <a:ext cx="4327420"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Let’s do it</a:t>
            </a:r>
            <a:endParaRPr b="1" sz="2500">
              <a:latin typeface="Work Sans"/>
              <a:ea typeface="Work Sans"/>
              <a:cs typeface="Work Sans"/>
              <a:sym typeface="Work Sans"/>
            </a:endParaRPr>
          </a:p>
        </p:txBody>
      </p:sp>
      <p:sp>
        <p:nvSpPr>
          <p:cNvPr id="1208" name="Google Shape;1208;p73"/>
          <p:cNvSpPr txBox="1"/>
          <p:nvPr>
            <p:ph idx="1" type="body"/>
          </p:nvPr>
        </p:nvSpPr>
        <p:spPr>
          <a:xfrm>
            <a:off x="0" y="838192"/>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Here’s a simple example using the ‘requests’ library to fetch web page content:</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209" name="Google Shape;1209;p73"/>
          <p:cNvCxnSpPr/>
          <p:nvPr/>
        </p:nvCxnSpPr>
        <p:spPr>
          <a:xfrm>
            <a:off x="536509" y="571181"/>
            <a:ext cx="2638500" cy="0"/>
          </a:xfrm>
          <a:prstGeom prst="straightConnector1">
            <a:avLst/>
          </a:prstGeom>
          <a:noFill/>
          <a:ln cap="flat" cmpd="sng" w="19050">
            <a:solidFill>
              <a:schemeClr val="dk1"/>
            </a:solidFill>
            <a:prstDash val="solid"/>
            <a:round/>
            <a:headEnd len="sm" w="sm" type="none"/>
            <a:tailEnd len="sm" w="sm" type="none"/>
          </a:ln>
        </p:spPr>
      </p:cxnSp>
      <p:sp>
        <p:nvSpPr>
          <p:cNvPr id="1210" name="Google Shape;1210;p73"/>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211" name="Google Shape;1211;p73"/>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212" name="Google Shape;1212;p73"/>
          <p:cNvGrpSpPr/>
          <p:nvPr/>
        </p:nvGrpSpPr>
        <p:grpSpPr>
          <a:xfrm flipH="1">
            <a:off x="166858" y="4535201"/>
            <a:ext cx="1160803" cy="378074"/>
            <a:chOff x="7406117" y="275019"/>
            <a:chExt cx="1160803" cy="378074"/>
          </a:xfrm>
        </p:grpSpPr>
        <p:sp>
          <p:nvSpPr>
            <p:cNvPr id="1213" name="Google Shape;1213;p73"/>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73"/>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73"/>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216" name="Google Shape;1216;p73"/>
          <p:cNvPicPr preferRelativeResize="0"/>
          <p:nvPr/>
        </p:nvPicPr>
        <p:blipFill rotWithShape="1">
          <a:blip r:embed="rId4">
            <a:alphaModFix/>
          </a:blip>
          <a:srcRect b="0" l="0" r="0" t="0"/>
          <a:stretch/>
        </p:blipFill>
        <p:spPr>
          <a:xfrm>
            <a:off x="1255493" y="1434263"/>
            <a:ext cx="6088890" cy="304010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20" name="Shape 1220"/>
        <p:cNvGrpSpPr/>
        <p:nvPr/>
      </p:nvGrpSpPr>
      <p:grpSpPr>
        <a:xfrm>
          <a:off x="0" y="0"/>
          <a:ext cx="0" cy="0"/>
          <a:chOff x="0" y="0"/>
          <a:chExt cx="0" cy="0"/>
        </a:xfrm>
      </p:grpSpPr>
      <p:sp>
        <p:nvSpPr>
          <p:cNvPr id="1221" name="Google Shape;1221;p74"/>
          <p:cNvSpPr txBox="1"/>
          <p:nvPr>
            <p:ph type="ctrTitle"/>
          </p:nvPr>
        </p:nvSpPr>
        <p:spPr>
          <a:xfrm>
            <a:off x="672805" y="2433909"/>
            <a:ext cx="5576400" cy="2465488"/>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The concept of web scraping and ethical considerations</a:t>
            </a: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222" name="Google Shape;1222;p74"/>
          <p:cNvGrpSpPr/>
          <p:nvPr/>
        </p:nvGrpSpPr>
        <p:grpSpPr>
          <a:xfrm>
            <a:off x="2908600" y="431102"/>
            <a:ext cx="2836661" cy="381111"/>
            <a:chOff x="2908600" y="431102"/>
            <a:chExt cx="2836661" cy="381111"/>
          </a:xfrm>
        </p:grpSpPr>
        <p:sp>
          <p:nvSpPr>
            <p:cNvPr id="1223" name="Google Shape;1223;p74"/>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24" name="Google Shape;1224;p74"/>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225" name="Google Shape;1225;p74"/>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226" name="Google Shape;1226;p74"/>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227" name="Google Shape;1227;p74"/>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228" name="Google Shape;1228;p74"/>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2" name="Shape 1232"/>
        <p:cNvGrpSpPr/>
        <p:nvPr/>
      </p:nvGrpSpPr>
      <p:grpSpPr>
        <a:xfrm>
          <a:off x="0" y="0"/>
          <a:ext cx="0" cy="0"/>
          <a:chOff x="0" y="0"/>
          <a:chExt cx="0" cy="0"/>
        </a:xfrm>
      </p:grpSpPr>
      <p:sp>
        <p:nvSpPr>
          <p:cNvPr id="1233" name="Google Shape;1233;p75"/>
          <p:cNvSpPr txBox="1"/>
          <p:nvPr>
            <p:ph type="title"/>
          </p:nvPr>
        </p:nvSpPr>
        <p:spPr>
          <a:xfrm>
            <a:off x="409950" y="60616"/>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Web scraping &amp; ethical considerations</a:t>
            </a:r>
            <a:endParaRPr b="1" sz="2500">
              <a:latin typeface="Work Sans"/>
              <a:ea typeface="Work Sans"/>
              <a:cs typeface="Work Sans"/>
              <a:sym typeface="Work Sans"/>
            </a:endParaRPr>
          </a:p>
        </p:txBody>
      </p:sp>
      <p:sp>
        <p:nvSpPr>
          <p:cNvPr id="1234" name="Google Shape;1234;p75"/>
          <p:cNvSpPr txBox="1"/>
          <p:nvPr>
            <p:ph idx="1" type="body"/>
          </p:nvPr>
        </p:nvSpPr>
        <p:spPr>
          <a:xfrm>
            <a:off x="0" y="1315024"/>
            <a:ext cx="8911775" cy="2986464"/>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Web scraping is the process of extracting data from websites using automated scripts. It involves sending HTTP requests, parsing HTML content, and retrieving structured data. Python libraries like Beautiful Soup, Requests, and Scrapy are commonly used for web scraping.</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u="sng">
                <a:solidFill>
                  <a:srgbClr val="110101"/>
                </a:solidFill>
                <a:latin typeface="Montserrat Medium"/>
                <a:ea typeface="Montserrat Medium"/>
                <a:cs typeface="Montserrat Medium"/>
                <a:sym typeface="Montserrat Medium"/>
              </a:rPr>
              <a:t>Ethical Considerations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Respect ‘robots.txt’ – Check a website’s ‘robots.txt’ file to see what is allowed.</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Avoid Overloading Servers – Use rate limiting to prevent excessive requests.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No Unauthorized Data Use – Do not scrape personal, copyrighted, or sensitive data.</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Follow Website Terms – Ensure compliance with legal and ethical guidelines.</a:t>
            </a:r>
            <a:endParaRPr>
              <a:solidFill>
                <a:srgbClr val="110101"/>
              </a:solidFill>
              <a:latin typeface="Montserrat Medium"/>
              <a:ea typeface="Montserrat Medium"/>
              <a:cs typeface="Montserrat Medium"/>
              <a:sym typeface="Montserrat Medium"/>
            </a:endParaRPr>
          </a:p>
        </p:txBody>
      </p:sp>
      <p:cxnSp>
        <p:nvCxnSpPr>
          <p:cNvPr id="1235" name="Google Shape;1235;p75"/>
          <p:cNvCxnSpPr/>
          <p:nvPr/>
        </p:nvCxnSpPr>
        <p:spPr>
          <a:xfrm>
            <a:off x="497599" y="551725"/>
            <a:ext cx="2638500" cy="0"/>
          </a:xfrm>
          <a:prstGeom prst="straightConnector1">
            <a:avLst/>
          </a:prstGeom>
          <a:noFill/>
          <a:ln cap="flat" cmpd="sng" w="19050">
            <a:solidFill>
              <a:schemeClr val="dk1"/>
            </a:solidFill>
            <a:prstDash val="solid"/>
            <a:round/>
            <a:headEnd len="sm" w="sm" type="none"/>
            <a:tailEnd len="sm" w="sm" type="none"/>
          </a:ln>
        </p:spPr>
      </p:cxnSp>
      <p:sp>
        <p:nvSpPr>
          <p:cNvPr id="1236" name="Google Shape;1236;p75"/>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237" name="Google Shape;1237;p75"/>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238" name="Google Shape;1238;p75"/>
          <p:cNvGrpSpPr/>
          <p:nvPr/>
        </p:nvGrpSpPr>
        <p:grpSpPr>
          <a:xfrm flipH="1">
            <a:off x="118220" y="4535201"/>
            <a:ext cx="1160803" cy="378074"/>
            <a:chOff x="7406117" y="275019"/>
            <a:chExt cx="1160803" cy="378074"/>
          </a:xfrm>
        </p:grpSpPr>
        <p:sp>
          <p:nvSpPr>
            <p:cNvPr id="1239" name="Google Shape;1239;p75"/>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75"/>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75"/>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245" name="Shape 1245"/>
        <p:cNvGrpSpPr/>
        <p:nvPr/>
      </p:nvGrpSpPr>
      <p:grpSpPr>
        <a:xfrm>
          <a:off x="0" y="0"/>
          <a:ext cx="0" cy="0"/>
          <a:chOff x="0" y="0"/>
          <a:chExt cx="0" cy="0"/>
        </a:xfrm>
      </p:grpSpPr>
      <p:sp>
        <p:nvSpPr>
          <p:cNvPr id="1246" name="Google Shape;1246;p76"/>
          <p:cNvSpPr txBox="1"/>
          <p:nvPr>
            <p:ph type="ctrTitle"/>
          </p:nvPr>
        </p:nvSpPr>
        <p:spPr>
          <a:xfrm>
            <a:off x="750626" y="2968930"/>
            <a:ext cx="5576400" cy="2465488"/>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Introducing BeautifulSoup and demonstrating parsing HTML</a:t>
            </a: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247" name="Google Shape;1247;p76"/>
          <p:cNvGrpSpPr/>
          <p:nvPr/>
        </p:nvGrpSpPr>
        <p:grpSpPr>
          <a:xfrm>
            <a:off x="2908600" y="431102"/>
            <a:ext cx="2836661" cy="381111"/>
            <a:chOff x="2908600" y="431102"/>
            <a:chExt cx="2836661" cy="381111"/>
          </a:xfrm>
        </p:grpSpPr>
        <p:sp>
          <p:nvSpPr>
            <p:cNvPr id="1248" name="Google Shape;1248;p76"/>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249" name="Google Shape;1249;p76"/>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250" name="Google Shape;1250;p76"/>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251" name="Google Shape;1251;p76"/>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252" name="Google Shape;1252;p76"/>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253" name="Google Shape;1253;p76"/>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77"/>
          <p:cNvSpPr txBox="1"/>
          <p:nvPr>
            <p:ph type="title"/>
          </p:nvPr>
        </p:nvSpPr>
        <p:spPr>
          <a:xfrm>
            <a:off x="409950" y="60616"/>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Let’s do it</a:t>
            </a:r>
            <a:endParaRPr b="1" sz="2500">
              <a:latin typeface="Work Sans"/>
              <a:ea typeface="Work Sans"/>
              <a:cs typeface="Work Sans"/>
              <a:sym typeface="Work Sans"/>
            </a:endParaRPr>
          </a:p>
        </p:txBody>
      </p:sp>
      <p:sp>
        <p:nvSpPr>
          <p:cNvPr id="1259" name="Google Shape;1259;p77"/>
          <p:cNvSpPr txBox="1"/>
          <p:nvPr>
            <p:ph idx="1" type="body"/>
          </p:nvPr>
        </p:nvSpPr>
        <p:spPr>
          <a:xfrm>
            <a:off x="0" y="678184"/>
            <a:ext cx="8911775" cy="2986464"/>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‘BeautifulSoup’ is a Python library used for parsing HTML and XML documents. It helps extract data from web pages by navigating the HTML structure.</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Example: Parsing HTML with BeautifulSoup</a:t>
            </a:r>
            <a:endParaRPr>
              <a:solidFill>
                <a:srgbClr val="110101"/>
              </a:solidFill>
              <a:latin typeface="Montserrat Medium"/>
              <a:ea typeface="Montserrat Medium"/>
              <a:cs typeface="Montserrat Medium"/>
              <a:sym typeface="Montserrat Medium"/>
            </a:endParaRPr>
          </a:p>
        </p:txBody>
      </p:sp>
      <p:cxnSp>
        <p:nvCxnSpPr>
          <p:cNvPr id="1260" name="Google Shape;1260;p77"/>
          <p:cNvCxnSpPr/>
          <p:nvPr/>
        </p:nvCxnSpPr>
        <p:spPr>
          <a:xfrm>
            <a:off x="497599" y="551725"/>
            <a:ext cx="2638500" cy="0"/>
          </a:xfrm>
          <a:prstGeom prst="straightConnector1">
            <a:avLst/>
          </a:prstGeom>
          <a:noFill/>
          <a:ln cap="flat" cmpd="sng" w="19050">
            <a:solidFill>
              <a:schemeClr val="dk1"/>
            </a:solidFill>
            <a:prstDash val="solid"/>
            <a:round/>
            <a:headEnd len="sm" w="sm" type="none"/>
            <a:tailEnd len="sm" w="sm" type="none"/>
          </a:ln>
        </p:spPr>
      </p:cxnSp>
      <p:sp>
        <p:nvSpPr>
          <p:cNvPr id="1261" name="Google Shape;1261;p77"/>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262" name="Google Shape;1262;p77"/>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263" name="Google Shape;1263;p77"/>
          <p:cNvGrpSpPr/>
          <p:nvPr/>
        </p:nvGrpSpPr>
        <p:grpSpPr>
          <a:xfrm flipH="1">
            <a:off x="118220" y="4535201"/>
            <a:ext cx="1160803" cy="378074"/>
            <a:chOff x="7406117" y="275019"/>
            <a:chExt cx="1160803" cy="378074"/>
          </a:xfrm>
        </p:grpSpPr>
        <p:sp>
          <p:nvSpPr>
            <p:cNvPr id="1264" name="Google Shape;1264;p77"/>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77"/>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77"/>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267" name="Google Shape;1267;p77"/>
          <p:cNvPicPr preferRelativeResize="0"/>
          <p:nvPr/>
        </p:nvPicPr>
        <p:blipFill rotWithShape="1">
          <a:blip r:embed="rId4">
            <a:alphaModFix/>
          </a:blip>
          <a:srcRect b="0" l="0" r="0" t="0"/>
          <a:stretch/>
        </p:blipFill>
        <p:spPr>
          <a:xfrm>
            <a:off x="2383031" y="1868580"/>
            <a:ext cx="4145712" cy="266662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1" name="Shape 1271"/>
        <p:cNvGrpSpPr/>
        <p:nvPr/>
      </p:nvGrpSpPr>
      <p:grpSpPr>
        <a:xfrm>
          <a:off x="0" y="0"/>
          <a:ext cx="0" cy="0"/>
          <a:chOff x="0" y="0"/>
          <a:chExt cx="0" cy="0"/>
        </a:xfrm>
      </p:grpSpPr>
      <p:sp>
        <p:nvSpPr>
          <p:cNvPr id="1272" name="Google Shape;1272;p78"/>
          <p:cNvSpPr txBox="1"/>
          <p:nvPr>
            <p:ph type="title"/>
          </p:nvPr>
        </p:nvSpPr>
        <p:spPr>
          <a:xfrm>
            <a:off x="392223" y="122201"/>
            <a:ext cx="59877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Pop Quiz</a:t>
            </a:r>
            <a:endParaRPr b="1" sz="2500">
              <a:latin typeface="Work Sans"/>
              <a:ea typeface="Work Sans"/>
              <a:cs typeface="Work Sans"/>
              <a:sym typeface="Work Sans"/>
            </a:endParaRPr>
          </a:p>
        </p:txBody>
      </p:sp>
      <p:sp>
        <p:nvSpPr>
          <p:cNvPr id="1273" name="Google Shape;1273;p78"/>
          <p:cNvSpPr txBox="1"/>
          <p:nvPr>
            <p:ph idx="1" type="body"/>
          </p:nvPr>
        </p:nvSpPr>
        <p:spPr>
          <a:xfrm>
            <a:off x="540335" y="1497161"/>
            <a:ext cx="8211900" cy="28683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Q. Which library is commonly used with BeautifulSoup to fetch web page content?</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t>
            </a:r>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B</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p:txBody>
      </p:sp>
      <p:cxnSp>
        <p:nvCxnSpPr>
          <p:cNvPr id="1274" name="Google Shape;1274;p78"/>
          <p:cNvCxnSpPr/>
          <p:nvPr/>
        </p:nvCxnSpPr>
        <p:spPr>
          <a:xfrm>
            <a:off x="484789" y="694901"/>
            <a:ext cx="2638500" cy="0"/>
          </a:xfrm>
          <a:prstGeom prst="straightConnector1">
            <a:avLst/>
          </a:prstGeom>
          <a:noFill/>
          <a:ln cap="flat" cmpd="sng" w="19050">
            <a:solidFill>
              <a:schemeClr val="dk1"/>
            </a:solidFill>
            <a:prstDash val="solid"/>
            <a:round/>
            <a:headEnd len="sm" w="sm" type="none"/>
            <a:tailEnd len="sm" w="sm" type="none"/>
          </a:ln>
        </p:spPr>
      </p:cxnSp>
      <p:sp>
        <p:nvSpPr>
          <p:cNvPr id="1275" name="Google Shape;1275;p78"/>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276" name="Google Shape;1276;p78"/>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277" name="Google Shape;1277;p78"/>
          <p:cNvGrpSpPr/>
          <p:nvPr/>
        </p:nvGrpSpPr>
        <p:grpSpPr>
          <a:xfrm flipH="1">
            <a:off x="118218" y="4503905"/>
            <a:ext cx="893457" cy="346963"/>
            <a:chOff x="7406117" y="275019"/>
            <a:chExt cx="1160803" cy="378074"/>
          </a:xfrm>
        </p:grpSpPr>
        <p:sp>
          <p:nvSpPr>
            <p:cNvPr id="1278" name="Google Shape;1278;p78"/>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78"/>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78"/>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1281" name="Google Shape;1281;p78"/>
          <p:cNvGraphicFramePr/>
          <p:nvPr/>
        </p:nvGraphicFramePr>
        <p:xfrm>
          <a:off x="3201727" y="3397117"/>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Requests</a:t>
                      </a:r>
                      <a:endParaRPr sz="1400" u="none" cap="none" strike="noStrike"/>
                    </a:p>
                  </a:txBody>
                  <a:tcPr marT="45725" marB="45725" marR="91450" marL="91450">
                    <a:solidFill>
                      <a:schemeClr val="dk1"/>
                    </a:solidFill>
                  </a:tcPr>
                </a:tc>
              </a:tr>
            </a:tbl>
          </a:graphicData>
        </a:graphic>
      </p:graphicFrame>
      <p:graphicFrame>
        <p:nvGraphicFramePr>
          <p:cNvPr id="1282" name="Google Shape;1282;p78"/>
          <p:cNvGraphicFramePr/>
          <p:nvPr/>
        </p:nvGraphicFramePr>
        <p:xfrm>
          <a:off x="3201727" y="2092410"/>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NumPy</a:t>
                      </a:r>
                      <a:endParaRPr sz="1400" u="none" cap="none" strike="noStrike"/>
                    </a:p>
                  </a:txBody>
                  <a:tcPr marT="45725" marB="45725" marR="91450" marL="91450">
                    <a:solidFill>
                      <a:schemeClr val="dk1"/>
                    </a:solidFill>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6" name="Shape 1286"/>
        <p:cNvGrpSpPr/>
        <p:nvPr/>
      </p:nvGrpSpPr>
      <p:grpSpPr>
        <a:xfrm>
          <a:off x="0" y="0"/>
          <a:ext cx="0" cy="0"/>
          <a:chOff x="0" y="0"/>
          <a:chExt cx="0" cy="0"/>
        </a:xfrm>
      </p:grpSpPr>
      <p:sp>
        <p:nvSpPr>
          <p:cNvPr id="1287" name="Google Shape;1287;p79"/>
          <p:cNvSpPr txBox="1"/>
          <p:nvPr>
            <p:ph type="title"/>
          </p:nvPr>
        </p:nvSpPr>
        <p:spPr>
          <a:xfrm>
            <a:off x="392223" y="122201"/>
            <a:ext cx="59877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Pop Quiz</a:t>
            </a:r>
            <a:endParaRPr b="1" sz="2500">
              <a:latin typeface="Work Sans"/>
              <a:ea typeface="Work Sans"/>
              <a:cs typeface="Work Sans"/>
              <a:sym typeface="Work Sans"/>
            </a:endParaRPr>
          </a:p>
        </p:txBody>
      </p:sp>
      <p:sp>
        <p:nvSpPr>
          <p:cNvPr id="1288" name="Google Shape;1288;p79"/>
          <p:cNvSpPr txBox="1"/>
          <p:nvPr>
            <p:ph idx="1" type="body"/>
          </p:nvPr>
        </p:nvSpPr>
        <p:spPr>
          <a:xfrm>
            <a:off x="540335" y="1497161"/>
            <a:ext cx="8211900" cy="28683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Q. Which library is commonly used with BeautifulSoup to fetch web page content?</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t>
            </a:r>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B</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p:txBody>
      </p:sp>
      <p:cxnSp>
        <p:nvCxnSpPr>
          <p:cNvPr id="1289" name="Google Shape;1289;p79"/>
          <p:cNvCxnSpPr/>
          <p:nvPr/>
        </p:nvCxnSpPr>
        <p:spPr>
          <a:xfrm>
            <a:off x="484789" y="694901"/>
            <a:ext cx="2638500" cy="0"/>
          </a:xfrm>
          <a:prstGeom prst="straightConnector1">
            <a:avLst/>
          </a:prstGeom>
          <a:noFill/>
          <a:ln cap="flat" cmpd="sng" w="19050">
            <a:solidFill>
              <a:schemeClr val="dk1"/>
            </a:solidFill>
            <a:prstDash val="solid"/>
            <a:round/>
            <a:headEnd len="sm" w="sm" type="none"/>
            <a:tailEnd len="sm" w="sm" type="none"/>
          </a:ln>
        </p:spPr>
      </p:cxnSp>
      <p:sp>
        <p:nvSpPr>
          <p:cNvPr id="1290" name="Google Shape;1290;p79"/>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291" name="Google Shape;1291;p79"/>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292" name="Google Shape;1292;p79"/>
          <p:cNvGrpSpPr/>
          <p:nvPr/>
        </p:nvGrpSpPr>
        <p:grpSpPr>
          <a:xfrm flipH="1">
            <a:off x="118218" y="4503905"/>
            <a:ext cx="893457" cy="346963"/>
            <a:chOff x="7406117" y="275019"/>
            <a:chExt cx="1160803" cy="378074"/>
          </a:xfrm>
        </p:grpSpPr>
        <p:sp>
          <p:nvSpPr>
            <p:cNvPr id="1293" name="Google Shape;1293;p79"/>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79"/>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79"/>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1296" name="Google Shape;1296;p79"/>
          <p:cNvGraphicFramePr/>
          <p:nvPr/>
        </p:nvGraphicFramePr>
        <p:xfrm>
          <a:off x="3201727" y="3096807"/>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Requests</a:t>
                      </a:r>
                      <a:endParaRPr sz="1400" u="none" cap="none" strike="noStrike"/>
                    </a:p>
                  </a:txBody>
                  <a:tcPr marT="45725" marB="45725" marR="91450" marL="91450">
                    <a:solidFill>
                      <a:srgbClr val="92D050"/>
                    </a:solidFill>
                  </a:tcPr>
                </a:tc>
              </a:tr>
            </a:tbl>
          </a:graphicData>
        </a:graphic>
      </p:graphicFrame>
      <p:graphicFrame>
        <p:nvGraphicFramePr>
          <p:cNvPr id="1297" name="Google Shape;1297;p79"/>
          <p:cNvGraphicFramePr/>
          <p:nvPr/>
        </p:nvGraphicFramePr>
        <p:xfrm>
          <a:off x="3201727" y="2092410"/>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NumPy</a:t>
                      </a:r>
                      <a:endParaRPr sz="1400" u="none" cap="none" strike="noStrike"/>
                    </a:p>
                  </a:txBody>
                  <a:tcPr marT="45725" marB="45725" marR="91450" marL="91450">
                    <a:solidFill>
                      <a:schemeClr val="dk1"/>
                    </a:solidFil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01" name="Shape 1301"/>
        <p:cNvGrpSpPr/>
        <p:nvPr/>
      </p:nvGrpSpPr>
      <p:grpSpPr>
        <a:xfrm>
          <a:off x="0" y="0"/>
          <a:ext cx="0" cy="0"/>
          <a:chOff x="0" y="0"/>
          <a:chExt cx="0" cy="0"/>
        </a:xfrm>
      </p:grpSpPr>
      <p:sp>
        <p:nvSpPr>
          <p:cNvPr id="1302" name="Google Shape;1302;p80"/>
          <p:cNvSpPr txBox="1"/>
          <p:nvPr>
            <p:ph type="ctrTitle"/>
          </p:nvPr>
        </p:nvSpPr>
        <p:spPr>
          <a:xfrm>
            <a:off x="789536" y="2340448"/>
            <a:ext cx="5576400" cy="2465488"/>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Demonstrating extracting specific elements from a webpage</a:t>
            </a: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303" name="Google Shape;1303;p80"/>
          <p:cNvGrpSpPr/>
          <p:nvPr/>
        </p:nvGrpSpPr>
        <p:grpSpPr>
          <a:xfrm>
            <a:off x="2908600" y="431102"/>
            <a:ext cx="2836661" cy="381111"/>
            <a:chOff x="2908600" y="431102"/>
            <a:chExt cx="2836661" cy="381111"/>
          </a:xfrm>
        </p:grpSpPr>
        <p:sp>
          <p:nvSpPr>
            <p:cNvPr id="1304" name="Google Shape;1304;p80"/>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05" name="Google Shape;1305;p80"/>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306" name="Google Shape;1306;p80"/>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307" name="Google Shape;1307;p80"/>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308" name="Google Shape;1308;p80"/>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309" name="Google Shape;1309;p80"/>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3" name="Shape 1313"/>
        <p:cNvGrpSpPr/>
        <p:nvPr/>
      </p:nvGrpSpPr>
      <p:grpSpPr>
        <a:xfrm>
          <a:off x="0" y="0"/>
          <a:ext cx="0" cy="0"/>
          <a:chOff x="0" y="0"/>
          <a:chExt cx="0" cy="0"/>
        </a:xfrm>
      </p:grpSpPr>
      <p:sp>
        <p:nvSpPr>
          <p:cNvPr id="1314" name="Google Shape;1314;p81"/>
          <p:cNvSpPr txBox="1"/>
          <p:nvPr>
            <p:ph type="title"/>
          </p:nvPr>
        </p:nvSpPr>
        <p:spPr>
          <a:xfrm>
            <a:off x="409950" y="60616"/>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Let’s do it</a:t>
            </a:r>
            <a:endParaRPr b="1" sz="2500">
              <a:latin typeface="Work Sans"/>
              <a:ea typeface="Work Sans"/>
              <a:cs typeface="Work Sans"/>
              <a:sym typeface="Work Sans"/>
            </a:endParaRPr>
          </a:p>
        </p:txBody>
      </p:sp>
      <p:sp>
        <p:nvSpPr>
          <p:cNvPr id="1315" name="Google Shape;1315;p81"/>
          <p:cNvSpPr txBox="1"/>
          <p:nvPr>
            <p:ph idx="1" type="body"/>
          </p:nvPr>
        </p:nvSpPr>
        <p:spPr>
          <a:xfrm>
            <a:off x="0" y="678184"/>
            <a:ext cx="8911775" cy="2986464"/>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Example: Extracting Title, Links, and Images</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316" name="Google Shape;1316;p81"/>
          <p:cNvCxnSpPr/>
          <p:nvPr/>
        </p:nvCxnSpPr>
        <p:spPr>
          <a:xfrm>
            <a:off x="497599" y="551725"/>
            <a:ext cx="2638500" cy="0"/>
          </a:xfrm>
          <a:prstGeom prst="straightConnector1">
            <a:avLst/>
          </a:prstGeom>
          <a:noFill/>
          <a:ln cap="flat" cmpd="sng" w="19050">
            <a:solidFill>
              <a:schemeClr val="dk1"/>
            </a:solidFill>
            <a:prstDash val="solid"/>
            <a:round/>
            <a:headEnd len="sm" w="sm" type="none"/>
            <a:tailEnd len="sm" w="sm" type="none"/>
          </a:ln>
        </p:spPr>
      </p:cxnSp>
      <p:sp>
        <p:nvSpPr>
          <p:cNvPr id="1317" name="Google Shape;1317;p81"/>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318" name="Google Shape;1318;p81"/>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319" name="Google Shape;1319;p81"/>
          <p:cNvGrpSpPr/>
          <p:nvPr/>
        </p:nvGrpSpPr>
        <p:grpSpPr>
          <a:xfrm flipH="1">
            <a:off x="118220" y="4535201"/>
            <a:ext cx="1160803" cy="378074"/>
            <a:chOff x="7406117" y="275019"/>
            <a:chExt cx="1160803" cy="378074"/>
          </a:xfrm>
        </p:grpSpPr>
        <p:sp>
          <p:nvSpPr>
            <p:cNvPr id="1320" name="Google Shape;1320;p81"/>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81"/>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81"/>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323" name="Google Shape;1323;p81"/>
          <p:cNvPicPr preferRelativeResize="0"/>
          <p:nvPr/>
        </p:nvPicPr>
        <p:blipFill rotWithShape="1">
          <a:blip r:embed="rId4">
            <a:alphaModFix/>
          </a:blip>
          <a:srcRect b="0" l="0" r="0" t="0"/>
          <a:stretch/>
        </p:blipFill>
        <p:spPr>
          <a:xfrm>
            <a:off x="2464884" y="1070100"/>
            <a:ext cx="3982006" cy="370914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2" name="Shape 1092"/>
        <p:cNvGrpSpPr/>
        <p:nvPr/>
      </p:nvGrpSpPr>
      <p:grpSpPr>
        <a:xfrm>
          <a:off x="0" y="0"/>
          <a:ext cx="0" cy="0"/>
          <a:chOff x="0" y="0"/>
          <a:chExt cx="0" cy="0"/>
        </a:xfrm>
      </p:grpSpPr>
      <p:sp>
        <p:nvSpPr>
          <p:cNvPr id="1093" name="Google Shape;1093;p3"/>
          <p:cNvSpPr txBox="1"/>
          <p:nvPr>
            <p:ph type="title"/>
          </p:nvPr>
        </p:nvSpPr>
        <p:spPr>
          <a:xfrm>
            <a:off x="720000" y="445025"/>
            <a:ext cx="77040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a:latin typeface="Work Sans"/>
                <a:ea typeface="Work Sans"/>
                <a:cs typeface="Work Sans"/>
                <a:sym typeface="Work Sans"/>
              </a:rPr>
              <a:t>Objective</a:t>
            </a:r>
            <a:endParaRPr b="1">
              <a:latin typeface="Work Sans"/>
              <a:ea typeface="Work Sans"/>
              <a:cs typeface="Work Sans"/>
              <a:sym typeface="Work Sans"/>
            </a:endParaRPr>
          </a:p>
        </p:txBody>
      </p:sp>
      <p:sp>
        <p:nvSpPr>
          <p:cNvPr id="1094" name="Google Shape;1094;p3"/>
          <p:cNvSpPr txBox="1"/>
          <p:nvPr>
            <p:ph idx="1" type="body"/>
          </p:nvPr>
        </p:nvSpPr>
        <p:spPr>
          <a:xfrm>
            <a:off x="346017" y="1512678"/>
            <a:ext cx="6041703" cy="2802900"/>
          </a:xfrm>
          <a:prstGeom prst="rect">
            <a:avLst/>
          </a:prstGeom>
          <a:noFill/>
          <a:ln>
            <a:noFill/>
          </a:ln>
        </p:spPr>
        <p:txBody>
          <a:bodyPr anchorCtr="0" anchor="t" bIns="91425" lIns="91425" spcFirstLastPara="1" rIns="91425" wrap="square" tIns="91425">
            <a:noAutofit/>
          </a:bodyPr>
          <a:lstStyle/>
          <a:p>
            <a:pPr indent="-285750" lvl="0" marL="400050" rtl="0" algn="l">
              <a:lnSpc>
                <a:spcPct val="100000"/>
              </a:lnSpc>
              <a:spcBef>
                <a:spcPts val="0"/>
              </a:spcBef>
              <a:spcAft>
                <a:spcPts val="0"/>
              </a:spcAft>
              <a:buClr>
                <a:srgbClr val="191919"/>
              </a:buClr>
              <a:buSzPts val="1800"/>
              <a:buFont typeface="Arial"/>
              <a:buChar char="•"/>
            </a:pPr>
            <a:r>
              <a:rPr lang="en">
                <a:solidFill>
                  <a:srgbClr val="191919"/>
                </a:solidFill>
                <a:latin typeface="Montserrat Medium"/>
                <a:ea typeface="Montserrat Medium"/>
                <a:cs typeface="Montserrat Medium"/>
                <a:sym typeface="Montserrat Medium"/>
              </a:rPr>
              <a:t>Understand the fundamentals of web automation and HTTP requests.</a:t>
            </a:r>
            <a:endParaRPr/>
          </a:p>
          <a:p>
            <a:pPr indent="-285750" lvl="0" marL="400050" rtl="0" algn="l">
              <a:lnSpc>
                <a:spcPct val="100000"/>
              </a:lnSpc>
              <a:spcBef>
                <a:spcPts val="0"/>
              </a:spcBef>
              <a:spcAft>
                <a:spcPts val="0"/>
              </a:spcAft>
              <a:buClr>
                <a:srgbClr val="191919"/>
              </a:buClr>
              <a:buSzPts val="1800"/>
              <a:buFont typeface="Arial"/>
              <a:buChar char="•"/>
            </a:pPr>
            <a:r>
              <a:rPr lang="en">
                <a:solidFill>
                  <a:srgbClr val="191919"/>
                </a:solidFill>
                <a:latin typeface="Montserrat Medium"/>
                <a:ea typeface="Montserrat Medium"/>
                <a:cs typeface="Montserrat Medium"/>
                <a:sym typeface="Montserrat Medium"/>
              </a:rPr>
              <a:t>Use Beautiful Soup for web scraping and data extraction.</a:t>
            </a:r>
            <a:endParaRPr/>
          </a:p>
          <a:p>
            <a:pPr indent="-285750" lvl="0" marL="400050" rtl="0" algn="l">
              <a:lnSpc>
                <a:spcPct val="100000"/>
              </a:lnSpc>
              <a:spcBef>
                <a:spcPts val="0"/>
              </a:spcBef>
              <a:spcAft>
                <a:spcPts val="0"/>
              </a:spcAft>
              <a:buClr>
                <a:srgbClr val="191919"/>
              </a:buClr>
              <a:buSzPts val="1800"/>
              <a:buFont typeface="Arial"/>
              <a:buChar char="•"/>
            </a:pPr>
            <a:r>
              <a:rPr lang="en">
                <a:solidFill>
                  <a:srgbClr val="191919"/>
                </a:solidFill>
                <a:latin typeface="Montserrat Medium"/>
                <a:ea typeface="Montserrat Medium"/>
                <a:cs typeface="Montserrat Medium"/>
                <a:sym typeface="Montserrat Medium"/>
              </a:rPr>
              <a:t>Process and manipulate structured data using Pandas and NumPy.</a:t>
            </a:r>
            <a:endParaRPr/>
          </a:p>
          <a:p>
            <a:pPr indent="-285750" lvl="0" marL="400050" rtl="0" algn="l">
              <a:lnSpc>
                <a:spcPct val="100000"/>
              </a:lnSpc>
              <a:spcBef>
                <a:spcPts val="0"/>
              </a:spcBef>
              <a:spcAft>
                <a:spcPts val="0"/>
              </a:spcAft>
              <a:buClr>
                <a:srgbClr val="191919"/>
              </a:buClr>
              <a:buSzPts val="1800"/>
              <a:buFont typeface="Arial"/>
              <a:buChar char="•"/>
            </a:pPr>
            <a:r>
              <a:rPr lang="en">
                <a:solidFill>
                  <a:srgbClr val="191919"/>
                </a:solidFill>
                <a:latin typeface="Montserrat Medium"/>
                <a:ea typeface="Montserrat Medium"/>
                <a:cs typeface="Montserrat Medium"/>
                <a:sym typeface="Montserrat Medium"/>
              </a:rPr>
              <a:t>Apply automation techniques for common tasks like data extraction and transformation.</a:t>
            </a:r>
            <a:endParaRPr/>
          </a:p>
          <a:p>
            <a:pPr indent="0" lvl="0" marL="114300" rtl="0" algn="l">
              <a:lnSpc>
                <a:spcPct val="100000"/>
              </a:lnSpc>
              <a:spcBef>
                <a:spcPts val="0"/>
              </a:spcBef>
              <a:spcAft>
                <a:spcPts val="0"/>
              </a:spcAft>
              <a:buClr>
                <a:srgbClr val="191919"/>
              </a:buClr>
              <a:buSzPts val="1800"/>
              <a:buNone/>
            </a:pPr>
            <a:r>
              <a:t/>
            </a:r>
            <a:endParaRPr>
              <a:solidFill>
                <a:srgbClr val="191919"/>
              </a:solidFill>
              <a:latin typeface="Montserrat Medium"/>
              <a:ea typeface="Montserrat Medium"/>
              <a:cs typeface="Montserrat Medium"/>
              <a:sym typeface="Montserrat Medium"/>
            </a:endParaRPr>
          </a:p>
        </p:txBody>
      </p:sp>
      <p:pic>
        <p:nvPicPr>
          <p:cNvPr id="1095" name="Google Shape;1095;p3"/>
          <p:cNvPicPr preferRelativeResize="0"/>
          <p:nvPr/>
        </p:nvPicPr>
        <p:blipFill rotWithShape="1">
          <a:blip r:embed="rId3">
            <a:alphaModFix/>
          </a:blip>
          <a:srcRect b="0" l="0" r="0" t="0"/>
          <a:stretch/>
        </p:blipFill>
        <p:spPr>
          <a:xfrm>
            <a:off x="7528582" y="316899"/>
            <a:ext cx="1187250" cy="349512"/>
          </a:xfrm>
          <a:prstGeom prst="rect">
            <a:avLst/>
          </a:prstGeom>
          <a:noFill/>
          <a:ln>
            <a:noFill/>
          </a:ln>
        </p:spPr>
      </p:pic>
      <p:grpSp>
        <p:nvGrpSpPr>
          <p:cNvPr id="1096" name="Google Shape;1096;p3"/>
          <p:cNvGrpSpPr/>
          <p:nvPr/>
        </p:nvGrpSpPr>
        <p:grpSpPr>
          <a:xfrm flipH="1">
            <a:off x="565692" y="4376694"/>
            <a:ext cx="1160803" cy="378074"/>
            <a:chOff x="7406117" y="275019"/>
            <a:chExt cx="1160803" cy="378074"/>
          </a:xfrm>
        </p:grpSpPr>
        <p:sp>
          <p:nvSpPr>
            <p:cNvPr id="1097" name="Google Shape;1097;p3"/>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3"/>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3"/>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100" name="Google Shape;1100;p3"/>
          <p:cNvPicPr preferRelativeResize="0"/>
          <p:nvPr/>
        </p:nvPicPr>
        <p:blipFill rotWithShape="1">
          <a:blip r:embed="rId4">
            <a:alphaModFix/>
          </a:blip>
          <a:srcRect b="0" l="0" r="0" t="0"/>
          <a:stretch/>
        </p:blipFill>
        <p:spPr>
          <a:xfrm>
            <a:off x="6105618" y="1884768"/>
            <a:ext cx="2845928" cy="2870000"/>
          </a:xfrm>
          <a:prstGeom prst="rect">
            <a:avLst/>
          </a:prstGeom>
          <a:noFill/>
          <a:ln>
            <a:noFill/>
          </a:ln>
        </p:spPr>
      </p:pic>
      <p:cxnSp>
        <p:nvCxnSpPr>
          <p:cNvPr id="1101" name="Google Shape;1101;p3"/>
          <p:cNvCxnSpPr/>
          <p:nvPr/>
        </p:nvCxnSpPr>
        <p:spPr>
          <a:xfrm>
            <a:off x="846595" y="1059788"/>
            <a:ext cx="2638500" cy="0"/>
          </a:xfrm>
          <a:prstGeom prst="straightConnector1">
            <a:avLst/>
          </a:prstGeom>
          <a:noFill/>
          <a:ln cap="flat" cmpd="sng" w="19050">
            <a:solidFill>
              <a:schemeClr val="dk1"/>
            </a:solidFill>
            <a:prstDash val="solid"/>
            <a:round/>
            <a:headEnd len="sm" w="sm" type="none"/>
            <a:tailEnd len="sm" w="sm"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7" name="Shape 1327"/>
        <p:cNvGrpSpPr/>
        <p:nvPr/>
      </p:nvGrpSpPr>
      <p:grpSpPr>
        <a:xfrm>
          <a:off x="0" y="0"/>
          <a:ext cx="0" cy="0"/>
          <a:chOff x="0" y="0"/>
          <a:chExt cx="0" cy="0"/>
        </a:xfrm>
      </p:grpSpPr>
      <p:sp>
        <p:nvSpPr>
          <p:cNvPr id="1328" name="Google Shape;1328;p82"/>
          <p:cNvSpPr txBox="1"/>
          <p:nvPr>
            <p:ph type="title"/>
          </p:nvPr>
        </p:nvSpPr>
        <p:spPr>
          <a:xfrm>
            <a:off x="2024818" y="1626553"/>
            <a:ext cx="7704000" cy="105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a:solidFill>
                  <a:srgbClr val="000000"/>
                </a:solidFill>
              </a:rPr>
              <a:t>Take A 5-Minute </a:t>
            </a:r>
            <a:r>
              <a:rPr b="1" lang="en"/>
              <a:t>Break!</a:t>
            </a:r>
            <a:br>
              <a:rPr lang="en"/>
            </a:br>
            <a:br>
              <a:rPr lang="en"/>
            </a:br>
            <a:endParaRPr/>
          </a:p>
        </p:txBody>
      </p:sp>
      <p:sp>
        <p:nvSpPr>
          <p:cNvPr id="1329" name="Google Shape;1329;p82"/>
          <p:cNvSpPr txBox="1"/>
          <p:nvPr>
            <p:ph idx="4" type="subTitle"/>
          </p:nvPr>
        </p:nvSpPr>
        <p:spPr>
          <a:xfrm>
            <a:off x="3063355" y="2678053"/>
            <a:ext cx="3489900" cy="17292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SzPts val="1400"/>
              <a:buChar char="•"/>
            </a:pPr>
            <a:r>
              <a:rPr b="1" lang="en">
                <a:solidFill>
                  <a:srgbClr val="000000"/>
                </a:solidFill>
                <a:latin typeface="Montserrat"/>
                <a:ea typeface="Montserrat"/>
                <a:cs typeface="Montserrat"/>
                <a:sym typeface="Montserrat"/>
              </a:rPr>
              <a:t>Stretch and relax</a:t>
            </a:r>
            <a:endParaRPr/>
          </a:p>
          <a:p>
            <a:pPr indent="-317500" lvl="0" marL="457200" rtl="0" algn="l">
              <a:lnSpc>
                <a:spcPct val="100000"/>
              </a:lnSpc>
              <a:spcBef>
                <a:spcPts val="0"/>
              </a:spcBef>
              <a:spcAft>
                <a:spcPts val="0"/>
              </a:spcAft>
              <a:buSzPts val="1400"/>
              <a:buChar char="•"/>
            </a:pPr>
            <a:r>
              <a:rPr b="1" lang="en">
                <a:solidFill>
                  <a:srgbClr val="000000"/>
                </a:solidFill>
                <a:latin typeface="Montserrat"/>
                <a:ea typeface="Montserrat"/>
                <a:cs typeface="Montserrat"/>
                <a:sym typeface="Montserrat"/>
              </a:rPr>
              <a:t>Hydrate</a:t>
            </a:r>
            <a:endParaRPr/>
          </a:p>
          <a:p>
            <a:pPr indent="-317500" lvl="0" marL="457200" rtl="0" algn="l">
              <a:lnSpc>
                <a:spcPct val="100000"/>
              </a:lnSpc>
              <a:spcBef>
                <a:spcPts val="0"/>
              </a:spcBef>
              <a:spcAft>
                <a:spcPts val="0"/>
              </a:spcAft>
              <a:buSzPts val="1400"/>
              <a:buChar char="•"/>
            </a:pPr>
            <a:r>
              <a:rPr b="1" lang="en">
                <a:solidFill>
                  <a:srgbClr val="000000"/>
                </a:solidFill>
                <a:latin typeface="Montserrat"/>
                <a:ea typeface="Montserrat"/>
                <a:cs typeface="Montserrat"/>
                <a:sym typeface="Montserrat"/>
              </a:rPr>
              <a:t>Clear your mind</a:t>
            </a:r>
            <a:endParaRPr/>
          </a:p>
          <a:p>
            <a:pPr indent="-317500" lvl="0" marL="457200" rtl="0" algn="l">
              <a:lnSpc>
                <a:spcPct val="100000"/>
              </a:lnSpc>
              <a:spcBef>
                <a:spcPts val="0"/>
              </a:spcBef>
              <a:spcAft>
                <a:spcPts val="0"/>
              </a:spcAft>
              <a:buSzPts val="1400"/>
              <a:buChar char="•"/>
            </a:pPr>
            <a:r>
              <a:rPr b="1" lang="en">
                <a:solidFill>
                  <a:srgbClr val="000000"/>
                </a:solidFill>
                <a:latin typeface="Montserrat"/>
                <a:ea typeface="Montserrat"/>
                <a:cs typeface="Montserrat"/>
                <a:sym typeface="Montserrat"/>
              </a:rPr>
              <a:t>Be back in 5 minutes</a:t>
            </a:r>
            <a:endParaRPr/>
          </a:p>
        </p:txBody>
      </p:sp>
      <p:pic>
        <p:nvPicPr>
          <p:cNvPr descr="https://lh7-rt.googleusercontent.com/slidesz/AGV_vUfQBP4MiglvCxds9AW7EJ35tMTdZ5EaMeGwfVwWHjW-Lxy-9vTMhgHmoHKuL1-0xmH4yuKMdHyIz6VGDgQLZ5up-EIMef0txZi_5dq5cEIKKsX4j3npLAkmmBm8xNKeWQn_XXAqSRfVRZDJTVn9vw=s2048?key=e1a_6a9uKwUiyxlDy5vzZVSF" id="1330" name="Google Shape;1330;p82"/>
          <p:cNvPicPr preferRelativeResize="0"/>
          <p:nvPr/>
        </p:nvPicPr>
        <p:blipFill rotWithShape="1">
          <a:blip r:embed="rId3">
            <a:alphaModFix/>
          </a:blip>
          <a:srcRect b="0" l="0" r="0" t="0"/>
          <a:stretch/>
        </p:blipFill>
        <p:spPr>
          <a:xfrm>
            <a:off x="3626778" y="226032"/>
            <a:ext cx="1582219" cy="465267"/>
          </a:xfrm>
          <a:prstGeom prst="rect">
            <a:avLst/>
          </a:prstGeom>
          <a:noFill/>
          <a:ln>
            <a:noFill/>
          </a:ln>
        </p:spPr>
      </p:pic>
      <p:pic>
        <p:nvPicPr>
          <p:cNvPr descr="https://lh7-rt.googleusercontent.com/slidesz/AGV_vUdDZdq0nOG9pS6P-fFHdlyr8yPjKdLG9Pbpploz8hHjrfR-Zg-jQ-J-0MpMF-rEaWnhNL_S6nO0rb2L7UPkS633dDy9zr9wU1oHI7sOLhSdvBWM68MdBjidgP0Cb5V1yk0lmjpGhAN7n5B8yr0o=s2048?key=e1a_6a9uKwUiyxlDy5vzZVSF" id="1331" name="Google Shape;1331;p82"/>
          <p:cNvPicPr preferRelativeResize="0"/>
          <p:nvPr/>
        </p:nvPicPr>
        <p:blipFill rotWithShape="1">
          <a:blip r:embed="rId4">
            <a:alphaModFix/>
          </a:blip>
          <a:srcRect b="0" l="0" r="0" t="0"/>
          <a:stretch/>
        </p:blipFill>
        <p:spPr>
          <a:xfrm>
            <a:off x="422704" y="2301050"/>
            <a:ext cx="2258852" cy="2106203"/>
          </a:xfrm>
          <a:prstGeom prst="rect">
            <a:avLst/>
          </a:prstGeom>
          <a:noFill/>
          <a:ln>
            <a:noFill/>
          </a:ln>
        </p:spPr>
      </p:pic>
      <p:pic>
        <p:nvPicPr>
          <p:cNvPr descr="https://lh7-rt.googleusercontent.com/slidesz/AGV_vUdwcvdMDy1WfS15onM4VSXCChkoyCFUfchVWo-g3kz1-y4NJ93gXfkv7Xs2HIA0dkVPqZqiVU3Et5ZH4tAGWjxF4tciHMAnpwkiJd7vaOqHc8JujBMCkTODGGyCwMEWIwBbENJXQ13V8simXYG0tA=s2048?key=e1a_6a9uKwUiyxlDy5vzZVSF" id="1332" name="Google Shape;1332;p82"/>
          <p:cNvPicPr preferRelativeResize="0"/>
          <p:nvPr/>
        </p:nvPicPr>
        <p:blipFill rotWithShape="1">
          <a:blip r:embed="rId5">
            <a:alphaModFix/>
          </a:blip>
          <a:srcRect b="0" l="0" r="0" t="0"/>
          <a:stretch/>
        </p:blipFill>
        <p:spPr>
          <a:xfrm>
            <a:off x="6720759" y="2352778"/>
            <a:ext cx="2043095" cy="232811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36" name="Shape 1336"/>
        <p:cNvGrpSpPr/>
        <p:nvPr/>
      </p:nvGrpSpPr>
      <p:grpSpPr>
        <a:xfrm>
          <a:off x="0" y="0"/>
          <a:ext cx="0" cy="0"/>
          <a:chOff x="0" y="0"/>
          <a:chExt cx="0" cy="0"/>
        </a:xfrm>
      </p:grpSpPr>
      <p:sp>
        <p:nvSpPr>
          <p:cNvPr id="1337" name="Google Shape;1337;p83"/>
          <p:cNvSpPr txBox="1"/>
          <p:nvPr>
            <p:ph type="ctrTitle"/>
          </p:nvPr>
        </p:nvSpPr>
        <p:spPr>
          <a:xfrm>
            <a:off x="1075867" y="2470355"/>
            <a:ext cx="5805816" cy="2465488"/>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Introducing the importance of structured data processing</a:t>
            </a: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338" name="Google Shape;1338;p83"/>
          <p:cNvGrpSpPr/>
          <p:nvPr/>
        </p:nvGrpSpPr>
        <p:grpSpPr>
          <a:xfrm>
            <a:off x="2908600" y="431102"/>
            <a:ext cx="2836661" cy="381111"/>
            <a:chOff x="2908600" y="431102"/>
            <a:chExt cx="2836661" cy="381111"/>
          </a:xfrm>
        </p:grpSpPr>
        <p:sp>
          <p:nvSpPr>
            <p:cNvPr id="1339" name="Google Shape;1339;p83"/>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40" name="Google Shape;1340;p83"/>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341" name="Google Shape;1341;p83"/>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342" name="Google Shape;1342;p83"/>
          <p:cNvPicPr preferRelativeResize="0"/>
          <p:nvPr/>
        </p:nvPicPr>
        <p:blipFill rotWithShape="1">
          <a:blip r:embed="rId3">
            <a:alphaModFix/>
          </a:blip>
          <a:srcRect b="0" l="0" r="0" t="0"/>
          <a:stretch/>
        </p:blipFill>
        <p:spPr>
          <a:xfrm>
            <a:off x="5899675" y="1307450"/>
            <a:ext cx="3244325" cy="3790290"/>
          </a:xfrm>
          <a:prstGeom prst="rect">
            <a:avLst/>
          </a:prstGeom>
          <a:noFill/>
          <a:ln>
            <a:noFill/>
          </a:ln>
        </p:spPr>
      </p:pic>
      <p:sp>
        <p:nvSpPr>
          <p:cNvPr id="1343" name="Google Shape;1343;p83"/>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344" name="Google Shape;1344;p83"/>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8" name="Shape 1348"/>
        <p:cNvGrpSpPr/>
        <p:nvPr/>
      </p:nvGrpSpPr>
      <p:grpSpPr>
        <a:xfrm>
          <a:off x="0" y="0"/>
          <a:ext cx="0" cy="0"/>
          <a:chOff x="0" y="0"/>
          <a:chExt cx="0" cy="0"/>
        </a:xfrm>
      </p:grpSpPr>
      <p:sp>
        <p:nvSpPr>
          <p:cNvPr id="1349" name="Google Shape;1349;p84"/>
          <p:cNvSpPr txBox="1"/>
          <p:nvPr>
            <p:ph type="title"/>
          </p:nvPr>
        </p:nvSpPr>
        <p:spPr>
          <a:xfrm>
            <a:off x="409950" y="80071"/>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 Structured data processing</a:t>
            </a:r>
            <a:endParaRPr b="1" sz="2500">
              <a:latin typeface="Work Sans"/>
              <a:ea typeface="Work Sans"/>
              <a:cs typeface="Work Sans"/>
              <a:sym typeface="Work Sans"/>
            </a:endParaRPr>
          </a:p>
        </p:txBody>
      </p:sp>
      <p:sp>
        <p:nvSpPr>
          <p:cNvPr id="1350" name="Google Shape;1350;p84"/>
          <p:cNvSpPr txBox="1"/>
          <p:nvPr>
            <p:ph idx="1" type="body"/>
          </p:nvPr>
        </p:nvSpPr>
        <p:spPr>
          <a:xfrm>
            <a:off x="0" y="678184"/>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Structured data processing is crucial for efficiently organizing, analyzing, and utilizing information. It ensures data consistency, accuracy, and accessibility, making it easier for applications, databases, and AI models to interpret and process information effectively.</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Key Benefits: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Data Consistency – Ensures uniform formatting and organization.</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Efficient Analysis – Enables faster querying, filtering, and reporting.</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Automation &amp; Scalability – Facilitates seamless data handling in web scraping, ETL (Extract, Transform, Load), and AI applications.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Interoperability – Structured data can be easily shared across systems using formats like JSON, CSV, or databases.</a:t>
            </a:r>
            <a:endParaRPr>
              <a:solidFill>
                <a:srgbClr val="110101"/>
              </a:solidFill>
              <a:latin typeface="Montserrat Medium"/>
              <a:ea typeface="Montserrat Medium"/>
              <a:cs typeface="Montserrat Medium"/>
              <a:sym typeface="Montserrat Medium"/>
            </a:endParaRPr>
          </a:p>
        </p:txBody>
      </p:sp>
      <p:cxnSp>
        <p:nvCxnSpPr>
          <p:cNvPr id="1351" name="Google Shape;1351;p84"/>
          <p:cNvCxnSpPr/>
          <p:nvPr/>
        </p:nvCxnSpPr>
        <p:spPr>
          <a:xfrm>
            <a:off x="478144" y="580908"/>
            <a:ext cx="2638500" cy="0"/>
          </a:xfrm>
          <a:prstGeom prst="straightConnector1">
            <a:avLst/>
          </a:prstGeom>
          <a:noFill/>
          <a:ln cap="flat" cmpd="sng" w="19050">
            <a:solidFill>
              <a:schemeClr val="dk1"/>
            </a:solidFill>
            <a:prstDash val="solid"/>
            <a:round/>
            <a:headEnd len="sm" w="sm" type="none"/>
            <a:tailEnd len="sm" w="sm" type="none"/>
          </a:ln>
        </p:spPr>
      </p:cxnSp>
      <p:sp>
        <p:nvSpPr>
          <p:cNvPr id="1352" name="Google Shape;1352;p84"/>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353" name="Google Shape;1353;p84"/>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354" name="Google Shape;1354;p84"/>
          <p:cNvGrpSpPr/>
          <p:nvPr/>
        </p:nvGrpSpPr>
        <p:grpSpPr>
          <a:xfrm flipH="1">
            <a:off x="565692" y="4376694"/>
            <a:ext cx="1160803" cy="378074"/>
            <a:chOff x="7406117" y="275019"/>
            <a:chExt cx="1160803" cy="378074"/>
          </a:xfrm>
        </p:grpSpPr>
        <p:sp>
          <p:nvSpPr>
            <p:cNvPr id="1355" name="Google Shape;1355;p84"/>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84"/>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84"/>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361" name="Shape 1361"/>
        <p:cNvGrpSpPr/>
        <p:nvPr/>
      </p:nvGrpSpPr>
      <p:grpSpPr>
        <a:xfrm>
          <a:off x="0" y="0"/>
          <a:ext cx="0" cy="0"/>
          <a:chOff x="0" y="0"/>
          <a:chExt cx="0" cy="0"/>
        </a:xfrm>
      </p:grpSpPr>
      <p:sp>
        <p:nvSpPr>
          <p:cNvPr id="1362" name="Google Shape;1362;p85"/>
          <p:cNvSpPr txBox="1"/>
          <p:nvPr>
            <p:ph type="ctrTitle"/>
          </p:nvPr>
        </p:nvSpPr>
        <p:spPr>
          <a:xfrm>
            <a:off x="711714" y="1724771"/>
            <a:ext cx="5679357" cy="6234974"/>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Demonstrating creating and manipulating data with Pandas</a:t>
            </a: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363" name="Google Shape;1363;p85"/>
          <p:cNvGrpSpPr/>
          <p:nvPr/>
        </p:nvGrpSpPr>
        <p:grpSpPr>
          <a:xfrm>
            <a:off x="2908600" y="431102"/>
            <a:ext cx="2836661" cy="381111"/>
            <a:chOff x="2908600" y="431102"/>
            <a:chExt cx="2836661" cy="381111"/>
          </a:xfrm>
        </p:grpSpPr>
        <p:sp>
          <p:nvSpPr>
            <p:cNvPr id="1364" name="Google Shape;1364;p85"/>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365" name="Google Shape;1365;p85"/>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366" name="Google Shape;1366;p85"/>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367" name="Google Shape;1367;p85"/>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368" name="Google Shape;1368;p85"/>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369" name="Google Shape;1369;p85"/>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3" name="Shape 1373"/>
        <p:cNvGrpSpPr/>
        <p:nvPr/>
      </p:nvGrpSpPr>
      <p:grpSpPr>
        <a:xfrm>
          <a:off x="0" y="0"/>
          <a:ext cx="0" cy="0"/>
          <a:chOff x="0" y="0"/>
          <a:chExt cx="0" cy="0"/>
        </a:xfrm>
      </p:grpSpPr>
      <p:sp>
        <p:nvSpPr>
          <p:cNvPr id="1374" name="Google Shape;1374;p86"/>
          <p:cNvSpPr txBox="1"/>
          <p:nvPr>
            <p:ph type="title"/>
          </p:nvPr>
        </p:nvSpPr>
        <p:spPr>
          <a:xfrm>
            <a:off x="302946" y="70171"/>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 Let’s do it</a:t>
            </a:r>
            <a:endParaRPr b="1" sz="2500">
              <a:latin typeface="Work Sans"/>
              <a:ea typeface="Work Sans"/>
              <a:cs typeface="Work Sans"/>
              <a:sym typeface="Work Sans"/>
            </a:endParaRPr>
          </a:p>
        </p:txBody>
      </p:sp>
      <p:sp>
        <p:nvSpPr>
          <p:cNvPr id="1375" name="Google Shape;1375;p86"/>
          <p:cNvSpPr txBox="1"/>
          <p:nvPr>
            <p:ph idx="1" type="body"/>
          </p:nvPr>
        </p:nvSpPr>
        <p:spPr>
          <a:xfrm>
            <a:off x="0" y="739416"/>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‘pandas’ is a powerful Python library for working with structured data, enabling easy data reading, filtering, sorting, and aggregation.</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1. Read Data from CSV and JSON Files:</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376" name="Google Shape;1376;p86"/>
          <p:cNvCxnSpPr/>
          <p:nvPr/>
        </p:nvCxnSpPr>
        <p:spPr>
          <a:xfrm>
            <a:off x="503878" y="580908"/>
            <a:ext cx="2638500" cy="0"/>
          </a:xfrm>
          <a:prstGeom prst="straightConnector1">
            <a:avLst/>
          </a:prstGeom>
          <a:noFill/>
          <a:ln cap="flat" cmpd="sng" w="19050">
            <a:solidFill>
              <a:schemeClr val="dk1"/>
            </a:solidFill>
            <a:prstDash val="solid"/>
            <a:round/>
            <a:headEnd len="sm" w="sm" type="none"/>
            <a:tailEnd len="sm" w="sm" type="none"/>
          </a:ln>
        </p:spPr>
      </p:cxnSp>
      <p:sp>
        <p:nvSpPr>
          <p:cNvPr id="1377" name="Google Shape;1377;p86"/>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378" name="Google Shape;1378;p86"/>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379" name="Google Shape;1379;p86"/>
          <p:cNvGrpSpPr/>
          <p:nvPr/>
        </p:nvGrpSpPr>
        <p:grpSpPr>
          <a:xfrm flipH="1">
            <a:off x="565692" y="4376694"/>
            <a:ext cx="1160803" cy="378074"/>
            <a:chOff x="7406117" y="275019"/>
            <a:chExt cx="1160803" cy="378074"/>
          </a:xfrm>
        </p:grpSpPr>
        <p:sp>
          <p:nvSpPr>
            <p:cNvPr id="1380" name="Google Shape;1380;p86"/>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86"/>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86"/>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383" name="Google Shape;1383;p86"/>
          <p:cNvPicPr preferRelativeResize="0"/>
          <p:nvPr/>
        </p:nvPicPr>
        <p:blipFill rotWithShape="1">
          <a:blip r:embed="rId4">
            <a:alphaModFix/>
          </a:blip>
          <a:srcRect b="0" l="0" r="0" t="0"/>
          <a:stretch/>
        </p:blipFill>
        <p:spPr>
          <a:xfrm>
            <a:off x="2887583" y="1897292"/>
            <a:ext cx="3077004" cy="228631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7" name="Shape 1387"/>
        <p:cNvGrpSpPr/>
        <p:nvPr/>
      </p:nvGrpSpPr>
      <p:grpSpPr>
        <a:xfrm>
          <a:off x="0" y="0"/>
          <a:ext cx="0" cy="0"/>
          <a:chOff x="0" y="0"/>
          <a:chExt cx="0" cy="0"/>
        </a:xfrm>
      </p:grpSpPr>
      <p:sp>
        <p:nvSpPr>
          <p:cNvPr id="1388" name="Google Shape;1388;p87"/>
          <p:cNvSpPr txBox="1"/>
          <p:nvPr>
            <p:ph type="title"/>
          </p:nvPr>
        </p:nvSpPr>
        <p:spPr>
          <a:xfrm>
            <a:off x="302946" y="70171"/>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 Let’s do it</a:t>
            </a:r>
            <a:endParaRPr b="1" sz="2500">
              <a:latin typeface="Work Sans"/>
              <a:ea typeface="Work Sans"/>
              <a:cs typeface="Work Sans"/>
              <a:sym typeface="Work Sans"/>
            </a:endParaRPr>
          </a:p>
        </p:txBody>
      </p:sp>
      <p:sp>
        <p:nvSpPr>
          <p:cNvPr id="1389" name="Google Shape;1389;p87"/>
          <p:cNvSpPr txBox="1"/>
          <p:nvPr>
            <p:ph idx="1" type="body"/>
          </p:nvPr>
        </p:nvSpPr>
        <p:spPr>
          <a:xfrm>
            <a:off x="0" y="739416"/>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2. Filtering Data (e.g., Select rows where price &gt; 100):</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3. Sorting Data (e.g., Sort by price in descending order):</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390" name="Google Shape;1390;p87"/>
          <p:cNvCxnSpPr/>
          <p:nvPr/>
        </p:nvCxnSpPr>
        <p:spPr>
          <a:xfrm>
            <a:off x="503878" y="580908"/>
            <a:ext cx="2638500" cy="0"/>
          </a:xfrm>
          <a:prstGeom prst="straightConnector1">
            <a:avLst/>
          </a:prstGeom>
          <a:noFill/>
          <a:ln cap="flat" cmpd="sng" w="19050">
            <a:solidFill>
              <a:schemeClr val="dk1"/>
            </a:solidFill>
            <a:prstDash val="solid"/>
            <a:round/>
            <a:headEnd len="sm" w="sm" type="none"/>
            <a:tailEnd len="sm" w="sm" type="none"/>
          </a:ln>
        </p:spPr>
      </p:cxnSp>
      <p:sp>
        <p:nvSpPr>
          <p:cNvPr id="1391" name="Google Shape;1391;p87"/>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392" name="Google Shape;1392;p87"/>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393" name="Google Shape;1393;p87"/>
          <p:cNvGrpSpPr/>
          <p:nvPr/>
        </p:nvGrpSpPr>
        <p:grpSpPr>
          <a:xfrm flipH="1">
            <a:off x="565692" y="4376694"/>
            <a:ext cx="1160803" cy="378074"/>
            <a:chOff x="7406117" y="275019"/>
            <a:chExt cx="1160803" cy="378074"/>
          </a:xfrm>
        </p:grpSpPr>
        <p:sp>
          <p:nvSpPr>
            <p:cNvPr id="1394" name="Google Shape;1394;p87"/>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87"/>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87"/>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397" name="Google Shape;1397;p87"/>
          <p:cNvPicPr preferRelativeResize="0"/>
          <p:nvPr/>
        </p:nvPicPr>
        <p:blipFill rotWithShape="1">
          <a:blip r:embed="rId4">
            <a:alphaModFix/>
          </a:blip>
          <a:srcRect b="0" l="0" r="0" t="0"/>
          <a:stretch/>
        </p:blipFill>
        <p:spPr>
          <a:xfrm>
            <a:off x="975138" y="1246739"/>
            <a:ext cx="4334480" cy="695422"/>
          </a:xfrm>
          <a:prstGeom prst="rect">
            <a:avLst/>
          </a:prstGeom>
          <a:noFill/>
          <a:ln>
            <a:noFill/>
          </a:ln>
        </p:spPr>
      </p:pic>
      <p:pic>
        <p:nvPicPr>
          <p:cNvPr id="1398" name="Google Shape;1398;p87"/>
          <p:cNvPicPr preferRelativeResize="0"/>
          <p:nvPr/>
        </p:nvPicPr>
        <p:blipFill rotWithShape="1">
          <a:blip r:embed="rId5">
            <a:alphaModFix/>
          </a:blip>
          <a:srcRect b="0" l="0" r="0" t="0"/>
          <a:stretch/>
        </p:blipFill>
        <p:spPr>
          <a:xfrm>
            <a:off x="975138" y="2827037"/>
            <a:ext cx="4544059" cy="68589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2" name="Shape 1402"/>
        <p:cNvGrpSpPr/>
        <p:nvPr/>
      </p:nvGrpSpPr>
      <p:grpSpPr>
        <a:xfrm>
          <a:off x="0" y="0"/>
          <a:ext cx="0" cy="0"/>
          <a:chOff x="0" y="0"/>
          <a:chExt cx="0" cy="0"/>
        </a:xfrm>
      </p:grpSpPr>
      <p:sp>
        <p:nvSpPr>
          <p:cNvPr id="1403" name="Google Shape;1403;p88"/>
          <p:cNvSpPr txBox="1"/>
          <p:nvPr>
            <p:ph type="title"/>
          </p:nvPr>
        </p:nvSpPr>
        <p:spPr>
          <a:xfrm>
            <a:off x="302946" y="70171"/>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 Let’s do it</a:t>
            </a:r>
            <a:endParaRPr b="1" sz="2500">
              <a:latin typeface="Work Sans"/>
              <a:ea typeface="Work Sans"/>
              <a:cs typeface="Work Sans"/>
              <a:sym typeface="Work Sans"/>
            </a:endParaRPr>
          </a:p>
        </p:txBody>
      </p:sp>
      <p:sp>
        <p:nvSpPr>
          <p:cNvPr id="1404" name="Google Shape;1404;p88"/>
          <p:cNvSpPr txBox="1"/>
          <p:nvPr>
            <p:ph idx="1" type="body"/>
          </p:nvPr>
        </p:nvSpPr>
        <p:spPr>
          <a:xfrm>
            <a:off x="0" y="1188921"/>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4. Aggregation (e.g., Calculate average price per category):</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405" name="Google Shape;1405;p88"/>
          <p:cNvCxnSpPr/>
          <p:nvPr/>
        </p:nvCxnSpPr>
        <p:spPr>
          <a:xfrm>
            <a:off x="503878" y="580908"/>
            <a:ext cx="2638500" cy="0"/>
          </a:xfrm>
          <a:prstGeom prst="straightConnector1">
            <a:avLst/>
          </a:prstGeom>
          <a:noFill/>
          <a:ln cap="flat" cmpd="sng" w="19050">
            <a:solidFill>
              <a:schemeClr val="dk1"/>
            </a:solidFill>
            <a:prstDash val="solid"/>
            <a:round/>
            <a:headEnd len="sm" w="sm" type="none"/>
            <a:tailEnd len="sm" w="sm" type="none"/>
          </a:ln>
        </p:spPr>
      </p:cxnSp>
      <p:sp>
        <p:nvSpPr>
          <p:cNvPr id="1406" name="Google Shape;1406;p88"/>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407" name="Google Shape;1407;p88"/>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408" name="Google Shape;1408;p88"/>
          <p:cNvGrpSpPr/>
          <p:nvPr/>
        </p:nvGrpSpPr>
        <p:grpSpPr>
          <a:xfrm flipH="1">
            <a:off x="147403" y="4498361"/>
            <a:ext cx="1160803" cy="378074"/>
            <a:chOff x="7406117" y="275019"/>
            <a:chExt cx="1160803" cy="378074"/>
          </a:xfrm>
        </p:grpSpPr>
        <p:sp>
          <p:nvSpPr>
            <p:cNvPr id="1409" name="Google Shape;1409;p88"/>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88"/>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88"/>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412" name="Google Shape;1412;p88"/>
          <p:cNvPicPr preferRelativeResize="0"/>
          <p:nvPr/>
        </p:nvPicPr>
        <p:blipFill rotWithShape="1">
          <a:blip r:embed="rId4">
            <a:alphaModFix/>
          </a:blip>
          <a:srcRect b="0" l="0" r="0" t="0"/>
          <a:stretch/>
        </p:blipFill>
        <p:spPr>
          <a:xfrm>
            <a:off x="889401" y="1995343"/>
            <a:ext cx="4505954" cy="61921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6" name="Shape 1416"/>
        <p:cNvGrpSpPr/>
        <p:nvPr/>
      </p:nvGrpSpPr>
      <p:grpSpPr>
        <a:xfrm>
          <a:off x="0" y="0"/>
          <a:ext cx="0" cy="0"/>
          <a:chOff x="0" y="0"/>
          <a:chExt cx="0" cy="0"/>
        </a:xfrm>
      </p:grpSpPr>
      <p:sp>
        <p:nvSpPr>
          <p:cNvPr id="1417" name="Google Shape;1417;p89"/>
          <p:cNvSpPr txBox="1"/>
          <p:nvPr>
            <p:ph type="title"/>
          </p:nvPr>
        </p:nvSpPr>
        <p:spPr>
          <a:xfrm>
            <a:off x="392223" y="122201"/>
            <a:ext cx="59877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Pop Quiz</a:t>
            </a:r>
            <a:endParaRPr b="1" sz="2500">
              <a:latin typeface="Work Sans"/>
              <a:ea typeface="Work Sans"/>
              <a:cs typeface="Work Sans"/>
              <a:sym typeface="Work Sans"/>
            </a:endParaRPr>
          </a:p>
        </p:txBody>
      </p:sp>
      <p:sp>
        <p:nvSpPr>
          <p:cNvPr id="1418" name="Google Shape;1418;p89"/>
          <p:cNvSpPr txBox="1"/>
          <p:nvPr>
            <p:ph idx="1" type="body"/>
          </p:nvPr>
        </p:nvSpPr>
        <p:spPr>
          <a:xfrm>
            <a:off x="540335" y="1497161"/>
            <a:ext cx="8211900" cy="28683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Q. Which library is primarily used for data manipulation in Python?</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t>
            </a:r>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B</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p:txBody>
      </p:sp>
      <p:cxnSp>
        <p:nvCxnSpPr>
          <p:cNvPr id="1419" name="Google Shape;1419;p89"/>
          <p:cNvCxnSpPr/>
          <p:nvPr/>
        </p:nvCxnSpPr>
        <p:spPr>
          <a:xfrm>
            <a:off x="484789" y="694901"/>
            <a:ext cx="2638500" cy="0"/>
          </a:xfrm>
          <a:prstGeom prst="straightConnector1">
            <a:avLst/>
          </a:prstGeom>
          <a:noFill/>
          <a:ln cap="flat" cmpd="sng" w="19050">
            <a:solidFill>
              <a:schemeClr val="dk1"/>
            </a:solidFill>
            <a:prstDash val="solid"/>
            <a:round/>
            <a:headEnd len="sm" w="sm" type="none"/>
            <a:tailEnd len="sm" w="sm" type="none"/>
          </a:ln>
        </p:spPr>
      </p:cxnSp>
      <p:sp>
        <p:nvSpPr>
          <p:cNvPr id="1420" name="Google Shape;1420;p89"/>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421" name="Google Shape;1421;p89"/>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422" name="Google Shape;1422;p89"/>
          <p:cNvGrpSpPr/>
          <p:nvPr/>
        </p:nvGrpSpPr>
        <p:grpSpPr>
          <a:xfrm flipH="1">
            <a:off x="118218" y="4503905"/>
            <a:ext cx="893457" cy="346963"/>
            <a:chOff x="7406117" y="275019"/>
            <a:chExt cx="1160803" cy="378074"/>
          </a:xfrm>
        </p:grpSpPr>
        <p:sp>
          <p:nvSpPr>
            <p:cNvPr id="1423" name="Google Shape;1423;p89"/>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89"/>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89"/>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1426" name="Google Shape;1426;p89"/>
          <p:cNvGraphicFramePr/>
          <p:nvPr/>
        </p:nvGraphicFramePr>
        <p:xfrm>
          <a:off x="3201727" y="2324837"/>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Pandas</a:t>
                      </a:r>
                      <a:endParaRPr sz="1400" u="none" cap="none" strike="noStrike"/>
                    </a:p>
                  </a:txBody>
                  <a:tcPr marT="45725" marB="45725" marR="91450" marL="91450">
                    <a:solidFill>
                      <a:schemeClr val="dk1"/>
                    </a:solidFill>
                  </a:tcPr>
                </a:tc>
              </a:tr>
            </a:tbl>
          </a:graphicData>
        </a:graphic>
      </p:graphicFrame>
      <p:graphicFrame>
        <p:nvGraphicFramePr>
          <p:cNvPr id="1427" name="Google Shape;1427;p89"/>
          <p:cNvGraphicFramePr/>
          <p:nvPr/>
        </p:nvGraphicFramePr>
        <p:xfrm>
          <a:off x="3201727" y="3406757"/>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NumPy</a:t>
                      </a:r>
                      <a:endParaRPr sz="1400" u="none" cap="none" strike="noStrike"/>
                    </a:p>
                  </a:txBody>
                  <a:tcPr marT="45725" marB="45725" marR="91450" marL="91450">
                    <a:solidFill>
                      <a:schemeClr val="dk1"/>
                    </a:solidFill>
                  </a:tcPr>
                </a:tc>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1" name="Shape 1431"/>
        <p:cNvGrpSpPr/>
        <p:nvPr/>
      </p:nvGrpSpPr>
      <p:grpSpPr>
        <a:xfrm>
          <a:off x="0" y="0"/>
          <a:ext cx="0" cy="0"/>
          <a:chOff x="0" y="0"/>
          <a:chExt cx="0" cy="0"/>
        </a:xfrm>
      </p:grpSpPr>
      <p:sp>
        <p:nvSpPr>
          <p:cNvPr id="1432" name="Google Shape;1432;p90"/>
          <p:cNvSpPr txBox="1"/>
          <p:nvPr>
            <p:ph type="title"/>
          </p:nvPr>
        </p:nvSpPr>
        <p:spPr>
          <a:xfrm>
            <a:off x="392223" y="122201"/>
            <a:ext cx="59877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Pop Quiz</a:t>
            </a:r>
            <a:endParaRPr b="1" sz="2500">
              <a:latin typeface="Work Sans"/>
              <a:ea typeface="Work Sans"/>
              <a:cs typeface="Work Sans"/>
              <a:sym typeface="Work Sans"/>
            </a:endParaRPr>
          </a:p>
        </p:txBody>
      </p:sp>
      <p:sp>
        <p:nvSpPr>
          <p:cNvPr id="1433" name="Google Shape;1433;p90"/>
          <p:cNvSpPr txBox="1"/>
          <p:nvPr>
            <p:ph idx="1" type="body"/>
          </p:nvPr>
        </p:nvSpPr>
        <p:spPr>
          <a:xfrm>
            <a:off x="540335" y="1497161"/>
            <a:ext cx="8211900" cy="28683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Q. Which library is primarily used for data manipulation in Python?</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t>
            </a:r>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B</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p:txBody>
      </p:sp>
      <p:cxnSp>
        <p:nvCxnSpPr>
          <p:cNvPr id="1434" name="Google Shape;1434;p90"/>
          <p:cNvCxnSpPr/>
          <p:nvPr/>
        </p:nvCxnSpPr>
        <p:spPr>
          <a:xfrm>
            <a:off x="484789" y="694901"/>
            <a:ext cx="2638500" cy="0"/>
          </a:xfrm>
          <a:prstGeom prst="straightConnector1">
            <a:avLst/>
          </a:prstGeom>
          <a:noFill/>
          <a:ln cap="flat" cmpd="sng" w="19050">
            <a:solidFill>
              <a:schemeClr val="dk1"/>
            </a:solidFill>
            <a:prstDash val="solid"/>
            <a:round/>
            <a:headEnd len="sm" w="sm" type="none"/>
            <a:tailEnd len="sm" w="sm" type="none"/>
          </a:ln>
        </p:spPr>
      </p:cxnSp>
      <p:sp>
        <p:nvSpPr>
          <p:cNvPr id="1435" name="Google Shape;1435;p90"/>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436" name="Google Shape;1436;p90"/>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437" name="Google Shape;1437;p90"/>
          <p:cNvGrpSpPr/>
          <p:nvPr/>
        </p:nvGrpSpPr>
        <p:grpSpPr>
          <a:xfrm flipH="1">
            <a:off x="118218" y="4503905"/>
            <a:ext cx="893457" cy="346963"/>
            <a:chOff x="7406117" y="275019"/>
            <a:chExt cx="1160803" cy="378074"/>
          </a:xfrm>
        </p:grpSpPr>
        <p:sp>
          <p:nvSpPr>
            <p:cNvPr id="1438" name="Google Shape;1438;p90"/>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90"/>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90"/>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1441" name="Google Shape;1441;p90"/>
          <p:cNvGraphicFramePr/>
          <p:nvPr/>
        </p:nvGraphicFramePr>
        <p:xfrm>
          <a:off x="3201727" y="2343200"/>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Pandas</a:t>
                      </a:r>
                      <a:endParaRPr sz="1400" u="none" cap="none" strike="noStrike"/>
                    </a:p>
                  </a:txBody>
                  <a:tcPr marT="45725" marB="45725" marR="91450" marL="91450">
                    <a:solidFill>
                      <a:srgbClr val="92D050"/>
                    </a:solidFill>
                  </a:tcPr>
                </a:tc>
              </a:tr>
            </a:tbl>
          </a:graphicData>
        </a:graphic>
      </p:graphicFrame>
      <p:graphicFrame>
        <p:nvGraphicFramePr>
          <p:cNvPr id="1442" name="Google Shape;1442;p90"/>
          <p:cNvGraphicFramePr/>
          <p:nvPr/>
        </p:nvGraphicFramePr>
        <p:xfrm>
          <a:off x="3201727" y="3406757"/>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NumPy</a:t>
                      </a:r>
                      <a:endParaRPr sz="1400" u="none" cap="none" strike="noStrike"/>
                    </a:p>
                  </a:txBody>
                  <a:tcPr marT="45725" marB="45725" marR="91450" marL="91450">
                    <a:solidFill>
                      <a:schemeClr val="dk1"/>
                    </a:solidFill>
                  </a:tcPr>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446" name="Shape 1446"/>
        <p:cNvGrpSpPr/>
        <p:nvPr/>
      </p:nvGrpSpPr>
      <p:grpSpPr>
        <a:xfrm>
          <a:off x="0" y="0"/>
          <a:ext cx="0" cy="0"/>
          <a:chOff x="0" y="0"/>
          <a:chExt cx="0" cy="0"/>
        </a:xfrm>
      </p:grpSpPr>
      <p:sp>
        <p:nvSpPr>
          <p:cNvPr id="1447" name="Google Shape;1447;p91"/>
          <p:cNvSpPr txBox="1"/>
          <p:nvPr>
            <p:ph type="ctrTitle"/>
          </p:nvPr>
        </p:nvSpPr>
        <p:spPr>
          <a:xfrm>
            <a:off x="565800" y="721925"/>
            <a:ext cx="5844727" cy="6931209"/>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Introducing NumPy for numerical processing</a:t>
            </a: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448" name="Google Shape;1448;p91"/>
          <p:cNvGrpSpPr/>
          <p:nvPr/>
        </p:nvGrpSpPr>
        <p:grpSpPr>
          <a:xfrm>
            <a:off x="2908600" y="431102"/>
            <a:ext cx="2836661" cy="381111"/>
            <a:chOff x="2908600" y="431102"/>
            <a:chExt cx="2836661" cy="381111"/>
          </a:xfrm>
        </p:grpSpPr>
        <p:sp>
          <p:nvSpPr>
            <p:cNvPr id="1449" name="Google Shape;1449;p91"/>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450" name="Google Shape;1450;p91"/>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451" name="Google Shape;1451;p91"/>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452" name="Google Shape;1452;p91"/>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453" name="Google Shape;1453;p91"/>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454" name="Google Shape;1454;p91"/>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05" name="Shape 1105"/>
        <p:cNvGrpSpPr/>
        <p:nvPr/>
      </p:nvGrpSpPr>
      <p:grpSpPr>
        <a:xfrm>
          <a:off x="0" y="0"/>
          <a:ext cx="0" cy="0"/>
          <a:chOff x="0" y="0"/>
          <a:chExt cx="0" cy="0"/>
        </a:xfrm>
      </p:grpSpPr>
      <p:sp>
        <p:nvSpPr>
          <p:cNvPr id="1106" name="Google Shape;1106;p2"/>
          <p:cNvSpPr txBox="1"/>
          <p:nvPr>
            <p:ph type="ctrTitle"/>
          </p:nvPr>
        </p:nvSpPr>
        <p:spPr>
          <a:xfrm>
            <a:off x="770080" y="5143500"/>
            <a:ext cx="5576400" cy="4446381"/>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Introducing web automation and  how Python interacts with web pages</a:t>
            </a: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107" name="Google Shape;1107;p2"/>
          <p:cNvGrpSpPr/>
          <p:nvPr/>
        </p:nvGrpSpPr>
        <p:grpSpPr>
          <a:xfrm>
            <a:off x="2908600" y="431102"/>
            <a:ext cx="2836661" cy="381111"/>
            <a:chOff x="2908600" y="431102"/>
            <a:chExt cx="2836661" cy="381111"/>
          </a:xfrm>
        </p:grpSpPr>
        <p:sp>
          <p:nvSpPr>
            <p:cNvPr id="1108" name="Google Shape;1108;p2"/>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09" name="Google Shape;1109;p2"/>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110" name="Google Shape;1110;p2"/>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111" name="Google Shape;1111;p2"/>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112" name="Google Shape;1112;p2"/>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113" name="Google Shape;1113;p2"/>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8" name="Shape 1458"/>
        <p:cNvGrpSpPr/>
        <p:nvPr/>
      </p:nvGrpSpPr>
      <p:grpSpPr>
        <a:xfrm>
          <a:off x="0" y="0"/>
          <a:ext cx="0" cy="0"/>
          <a:chOff x="0" y="0"/>
          <a:chExt cx="0" cy="0"/>
        </a:xfrm>
      </p:grpSpPr>
      <p:sp>
        <p:nvSpPr>
          <p:cNvPr id="1459" name="Google Shape;1459;p92"/>
          <p:cNvSpPr txBox="1"/>
          <p:nvPr>
            <p:ph type="title"/>
          </p:nvPr>
        </p:nvSpPr>
        <p:spPr>
          <a:xfrm>
            <a:off x="322401" y="161290"/>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NumPy</a:t>
            </a:r>
            <a:endParaRPr b="1" sz="2500">
              <a:latin typeface="Work Sans"/>
              <a:ea typeface="Work Sans"/>
              <a:cs typeface="Work Sans"/>
              <a:sym typeface="Work Sans"/>
            </a:endParaRPr>
          </a:p>
        </p:txBody>
      </p:sp>
      <p:sp>
        <p:nvSpPr>
          <p:cNvPr id="1460" name="Google Shape;1460;p92"/>
          <p:cNvSpPr txBox="1"/>
          <p:nvPr>
            <p:ph idx="1" type="body"/>
          </p:nvPr>
        </p:nvSpPr>
        <p:spPr>
          <a:xfrm>
            <a:off x="0" y="822519"/>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NumPy (Numerical Python) is a powerful library for handling large datasets, performing mathematical operations, and working with multidimensional arrays efficiently. It is widely used in data science, machine learning, and scientific computing.</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1. Creating and Manipulating Arrays:</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461" name="Google Shape;1461;p92"/>
          <p:cNvCxnSpPr/>
          <p:nvPr/>
        </p:nvCxnSpPr>
        <p:spPr>
          <a:xfrm>
            <a:off x="422707" y="678184"/>
            <a:ext cx="2638500" cy="0"/>
          </a:xfrm>
          <a:prstGeom prst="straightConnector1">
            <a:avLst/>
          </a:prstGeom>
          <a:noFill/>
          <a:ln cap="flat" cmpd="sng" w="19050">
            <a:solidFill>
              <a:schemeClr val="dk1"/>
            </a:solidFill>
            <a:prstDash val="solid"/>
            <a:round/>
            <a:headEnd len="sm" w="sm" type="none"/>
            <a:tailEnd len="sm" w="sm" type="none"/>
          </a:ln>
        </p:spPr>
      </p:cxnSp>
      <p:sp>
        <p:nvSpPr>
          <p:cNvPr id="1462" name="Google Shape;1462;p92"/>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463" name="Google Shape;1463;p92"/>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464" name="Google Shape;1464;p92"/>
          <p:cNvGrpSpPr/>
          <p:nvPr/>
        </p:nvGrpSpPr>
        <p:grpSpPr>
          <a:xfrm flipH="1">
            <a:off x="118220" y="4535201"/>
            <a:ext cx="1160803" cy="378074"/>
            <a:chOff x="7406117" y="275019"/>
            <a:chExt cx="1160803" cy="378074"/>
          </a:xfrm>
        </p:grpSpPr>
        <p:sp>
          <p:nvSpPr>
            <p:cNvPr id="1465" name="Google Shape;1465;p92"/>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92"/>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92"/>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468" name="Google Shape;1468;p92"/>
          <p:cNvPicPr preferRelativeResize="0"/>
          <p:nvPr/>
        </p:nvPicPr>
        <p:blipFill rotWithShape="1">
          <a:blip r:embed="rId4">
            <a:alphaModFix/>
          </a:blip>
          <a:srcRect b="0" l="0" r="0" t="0"/>
          <a:stretch/>
        </p:blipFill>
        <p:spPr>
          <a:xfrm>
            <a:off x="2559243" y="2178253"/>
            <a:ext cx="3238952" cy="2660428"/>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2" name="Shape 1472"/>
        <p:cNvGrpSpPr/>
        <p:nvPr/>
      </p:nvGrpSpPr>
      <p:grpSpPr>
        <a:xfrm>
          <a:off x="0" y="0"/>
          <a:ext cx="0" cy="0"/>
          <a:chOff x="0" y="0"/>
          <a:chExt cx="0" cy="0"/>
        </a:xfrm>
      </p:grpSpPr>
      <p:sp>
        <p:nvSpPr>
          <p:cNvPr id="1473" name="Google Shape;1473;p93"/>
          <p:cNvSpPr txBox="1"/>
          <p:nvPr>
            <p:ph type="title"/>
          </p:nvPr>
        </p:nvSpPr>
        <p:spPr>
          <a:xfrm>
            <a:off x="322401" y="161290"/>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NumPy</a:t>
            </a:r>
            <a:endParaRPr b="1" sz="2500">
              <a:latin typeface="Work Sans"/>
              <a:ea typeface="Work Sans"/>
              <a:cs typeface="Work Sans"/>
              <a:sym typeface="Work Sans"/>
            </a:endParaRPr>
          </a:p>
        </p:txBody>
      </p:sp>
      <p:sp>
        <p:nvSpPr>
          <p:cNvPr id="1474" name="Google Shape;1474;p93"/>
          <p:cNvSpPr txBox="1"/>
          <p:nvPr>
            <p:ph idx="1" type="body"/>
          </p:nvPr>
        </p:nvSpPr>
        <p:spPr>
          <a:xfrm>
            <a:off x="0" y="822519"/>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2. Basic Operations (Mean, Sum, etc.):</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3. Matrix Transformations (Transpose &amp; Dot Product):</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475" name="Google Shape;1475;p93"/>
          <p:cNvCxnSpPr/>
          <p:nvPr/>
        </p:nvCxnSpPr>
        <p:spPr>
          <a:xfrm>
            <a:off x="422707" y="678184"/>
            <a:ext cx="2638500" cy="0"/>
          </a:xfrm>
          <a:prstGeom prst="straightConnector1">
            <a:avLst/>
          </a:prstGeom>
          <a:noFill/>
          <a:ln cap="flat" cmpd="sng" w="19050">
            <a:solidFill>
              <a:schemeClr val="dk1"/>
            </a:solidFill>
            <a:prstDash val="solid"/>
            <a:round/>
            <a:headEnd len="sm" w="sm" type="none"/>
            <a:tailEnd len="sm" w="sm" type="none"/>
          </a:ln>
        </p:spPr>
      </p:cxnSp>
      <p:sp>
        <p:nvSpPr>
          <p:cNvPr id="1476" name="Google Shape;1476;p93"/>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477" name="Google Shape;1477;p93"/>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478" name="Google Shape;1478;p93"/>
          <p:cNvGrpSpPr/>
          <p:nvPr/>
        </p:nvGrpSpPr>
        <p:grpSpPr>
          <a:xfrm flipH="1">
            <a:off x="118220" y="4535201"/>
            <a:ext cx="1160803" cy="378074"/>
            <a:chOff x="7406117" y="275019"/>
            <a:chExt cx="1160803" cy="378074"/>
          </a:xfrm>
        </p:grpSpPr>
        <p:sp>
          <p:nvSpPr>
            <p:cNvPr id="1479" name="Google Shape;1479;p93"/>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93"/>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93"/>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482" name="Google Shape;1482;p93"/>
          <p:cNvPicPr preferRelativeResize="0"/>
          <p:nvPr/>
        </p:nvPicPr>
        <p:blipFill rotWithShape="1">
          <a:blip r:embed="rId4">
            <a:alphaModFix/>
          </a:blip>
          <a:srcRect b="0" l="0" r="0" t="0"/>
          <a:stretch/>
        </p:blipFill>
        <p:spPr>
          <a:xfrm>
            <a:off x="3973324" y="919411"/>
            <a:ext cx="3537303" cy="1324160"/>
          </a:xfrm>
          <a:prstGeom prst="rect">
            <a:avLst/>
          </a:prstGeom>
          <a:noFill/>
          <a:ln>
            <a:noFill/>
          </a:ln>
        </p:spPr>
      </p:pic>
      <p:pic>
        <p:nvPicPr>
          <p:cNvPr id="1483" name="Google Shape;1483;p93"/>
          <p:cNvPicPr preferRelativeResize="0"/>
          <p:nvPr/>
        </p:nvPicPr>
        <p:blipFill rotWithShape="1">
          <a:blip r:embed="rId5">
            <a:alphaModFix/>
          </a:blip>
          <a:srcRect b="0" l="0" r="0" t="0"/>
          <a:stretch/>
        </p:blipFill>
        <p:spPr>
          <a:xfrm>
            <a:off x="2809629" y="2657152"/>
            <a:ext cx="3524742" cy="2181529"/>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7" name="Shape 1487"/>
        <p:cNvGrpSpPr/>
        <p:nvPr/>
      </p:nvGrpSpPr>
      <p:grpSpPr>
        <a:xfrm>
          <a:off x="0" y="0"/>
          <a:ext cx="0" cy="0"/>
          <a:chOff x="0" y="0"/>
          <a:chExt cx="0" cy="0"/>
        </a:xfrm>
      </p:grpSpPr>
      <p:sp>
        <p:nvSpPr>
          <p:cNvPr id="1488" name="Google Shape;1488;p94"/>
          <p:cNvSpPr txBox="1"/>
          <p:nvPr>
            <p:ph type="title"/>
          </p:nvPr>
        </p:nvSpPr>
        <p:spPr>
          <a:xfrm>
            <a:off x="392223" y="122201"/>
            <a:ext cx="59877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Pop Quiz</a:t>
            </a:r>
            <a:endParaRPr b="1" sz="2500">
              <a:latin typeface="Work Sans"/>
              <a:ea typeface="Work Sans"/>
              <a:cs typeface="Work Sans"/>
              <a:sym typeface="Work Sans"/>
            </a:endParaRPr>
          </a:p>
        </p:txBody>
      </p:sp>
      <p:sp>
        <p:nvSpPr>
          <p:cNvPr id="1489" name="Google Shape;1489;p94"/>
          <p:cNvSpPr txBox="1"/>
          <p:nvPr>
            <p:ph idx="1" type="body"/>
          </p:nvPr>
        </p:nvSpPr>
        <p:spPr>
          <a:xfrm>
            <a:off x="540335" y="1497161"/>
            <a:ext cx="8211900" cy="28683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Q. What is NumPy primarily used for?</a:t>
            </a:r>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t>
            </a:r>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B</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p:txBody>
      </p:sp>
      <p:cxnSp>
        <p:nvCxnSpPr>
          <p:cNvPr id="1490" name="Google Shape;1490;p94"/>
          <p:cNvCxnSpPr/>
          <p:nvPr/>
        </p:nvCxnSpPr>
        <p:spPr>
          <a:xfrm>
            <a:off x="484789" y="694901"/>
            <a:ext cx="2638500" cy="0"/>
          </a:xfrm>
          <a:prstGeom prst="straightConnector1">
            <a:avLst/>
          </a:prstGeom>
          <a:noFill/>
          <a:ln cap="flat" cmpd="sng" w="19050">
            <a:solidFill>
              <a:schemeClr val="dk1"/>
            </a:solidFill>
            <a:prstDash val="solid"/>
            <a:round/>
            <a:headEnd len="sm" w="sm" type="none"/>
            <a:tailEnd len="sm" w="sm" type="none"/>
          </a:ln>
        </p:spPr>
      </p:cxnSp>
      <p:sp>
        <p:nvSpPr>
          <p:cNvPr id="1491" name="Google Shape;1491;p94"/>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492" name="Google Shape;1492;p94"/>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493" name="Google Shape;1493;p94"/>
          <p:cNvGrpSpPr/>
          <p:nvPr/>
        </p:nvGrpSpPr>
        <p:grpSpPr>
          <a:xfrm flipH="1">
            <a:off x="118218" y="4503905"/>
            <a:ext cx="893457" cy="346963"/>
            <a:chOff x="7406117" y="275019"/>
            <a:chExt cx="1160803" cy="378074"/>
          </a:xfrm>
        </p:grpSpPr>
        <p:sp>
          <p:nvSpPr>
            <p:cNvPr id="1494" name="Google Shape;1494;p94"/>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94"/>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94"/>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1497" name="Google Shape;1497;p94"/>
          <p:cNvGraphicFramePr/>
          <p:nvPr/>
        </p:nvGraphicFramePr>
        <p:xfrm>
          <a:off x="3201727" y="3406757"/>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Machine learning model training</a:t>
                      </a:r>
                      <a:endParaRPr sz="1400" u="none" cap="none" strike="noStrike"/>
                    </a:p>
                  </a:txBody>
                  <a:tcPr marT="45725" marB="45725" marR="91450" marL="91450">
                    <a:solidFill>
                      <a:schemeClr val="dk1"/>
                    </a:solidFill>
                  </a:tcPr>
                </a:tc>
              </a:tr>
            </a:tbl>
          </a:graphicData>
        </a:graphic>
      </p:graphicFrame>
      <p:graphicFrame>
        <p:nvGraphicFramePr>
          <p:cNvPr id="1498" name="Google Shape;1498;p94"/>
          <p:cNvGraphicFramePr/>
          <p:nvPr/>
        </p:nvGraphicFramePr>
        <p:xfrm>
          <a:off x="3201726" y="2081119"/>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 Numerical computing and array manipulation</a:t>
                      </a:r>
                      <a:endParaRPr sz="1400" u="none" cap="none" strike="noStrike"/>
                    </a:p>
                  </a:txBody>
                  <a:tcPr marT="45725" marB="45725" marR="91450" marL="91450">
                    <a:solidFill>
                      <a:schemeClr val="dk1"/>
                    </a:solidFill>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2" name="Shape 1502"/>
        <p:cNvGrpSpPr/>
        <p:nvPr/>
      </p:nvGrpSpPr>
      <p:grpSpPr>
        <a:xfrm>
          <a:off x="0" y="0"/>
          <a:ext cx="0" cy="0"/>
          <a:chOff x="0" y="0"/>
          <a:chExt cx="0" cy="0"/>
        </a:xfrm>
      </p:grpSpPr>
      <p:sp>
        <p:nvSpPr>
          <p:cNvPr id="1503" name="Google Shape;1503;p95"/>
          <p:cNvSpPr txBox="1"/>
          <p:nvPr>
            <p:ph type="title"/>
          </p:nvPr>
        </p:nvSpPr>
        <p:spPr>
          <a:xfrm>
            <a:off x="392223" y="122201"/>
            <a:ext cx="59877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Pop Quiz</a:t>
            </a:r>
            <a:endParaRPr b="1" sz="2500">
              <a:latin typeface="Work Sans"/>
              <a:ea typeface="Work Sans"/>
              <a:cs typeface="Work Sans"/>
              <a:sym typeface="Work Sans"/>
            </a:endParaRPr>
          </a:p>
        </p:txBody>
      </p:sp>
      <p:sp>
        <p:nvSpPr>
          <p:cNvPr id="1504" name="Google Shape;1504;p95"/>
          <p:cNvSpPr txBox="1"/>
          <p:nvPr>
            <p:ph idx="1" type="body"/>
          </p:nvPr>
        </p:nvSpPr>
        <p:spPr>
          <a:xfrm>
            <a:off x="540335" y="1497161"/>
            <a:ext cx="8211900" cy="28683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Q. What is NumPy primarily used for?</a:t>
            </a:r>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a:t>
            </a:r>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                                                                            B</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p:txBody>
      </p:sp>
      <p:cxnSp>
        <p:nvCxnSpPr>
          <p:cNvPr id="1505" name="Google Shape;1505;p95"/>
          <p:cNvCxnSpPr/>
          <p:nvPr/>
        </p:nvCxnSpPr>
        <p:spPr>
          <a:xfrm>
            <a:off x="484789" y="694901"/>
            <a:ext cx="2638500" cy="0"/>
          </a:xfrm>
          <a:prstGeom prst="straightConnector1">
            <a:avLst/>
          </a:prstGeom>
          <a:noFill/>
          <a:ln cap="flat" cmpd="sng" w="19050">
            <a:solidFill>
              <a:schemeClr val="dk1"/>
            </a:solidFill>
            <a:prstDash val="solid"/>
            <a:round/>
            <a:headEnd len="sm" w="sm" type="none"/>
            <a:tailEnd len="sm" w="sm" type="none"/>
          </a:ln>
        </p:spPr>
      </p:cxnSp>
      <p:sp>
        <p:nvSpPr>
          <p:cNvPr id="1506" name="Google Shape;1506;p95"/>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507" name="Google Shape;1507;p95"/>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508" name="Google Shape;1508;p95"/>
          <p:cNvGrpSpPr/>
          <p:nvPr/>
        </p:nvGrpSpPr>
        <p:grpSpPr>
          <a:xfrm flipH="1">
            <a:off x="118218" y="4503905"/>
            <a:ext cx="893457" cy="346963"/>
            <a:chOff x="7406117" y="275019"/>
            <a:chExt cx="1160803" cy="378074"/>
          </a:xfrm>
        </p:grpSpPr>
        <p:sp>
          <p:nvSpPr>
            <p:cNvPr id="1509" name="Google Shape;1509;p95"/>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95"/>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95"/>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aphicFrame>
        <p:nvGraphicFramePr>
          <p:cNvPr id="1512" name="Google Shape;1512;p95"/>
          <p:cNvGraphicFramePr/>
          <p:nvPr/>
        </p:nvGraphicFramePr>
        <p:xfrm>
          <a:off x="3201727" y="2081119"/>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 Numerical computing and array manipulation</a:t>
                      </a:r>
                      <a:endParaRPr sz="1400" u="none" cap="none" strike="noStrike"/>
                    </a:p>
                  </a:txBody>
                  <a:tcPr marT="45725" marB="45725" marR="91450" marL="91450">
                    <a:solidFill>
                      <a:srgbClr val="92D050"/>
                    </a:solidFill>
                  </a:tcPr>
                </a:tc>
              </a:tr>
            </a:tbl>
          </a:graphicData>
        </a:graphic>
      </p:graphicFrame>
      <p:graphicFrame>
        <p:nvGraphicFramePr>
          <p:cNvPr id="1513" name="Google Shape;1513;p95"/>
          <p:cNvGraphicFramePr/>
          <p:nvPr/>
        </p:nvGraphicFramePr>
        <p:xfrm>
          <a:off x="3201727" y="3406757"/>
          <a:ext cx="3000000" cy="3000000"/>
        </p:xfrm>
        <a:graphic>
          <a:graphicData uri="http://schemas.openxmlformats.org/drawingml/2006/table">
            <a:tbl>
              <a:tblPr bandRow="1" firstRow="1">
                <a:noFill/>
                <a:tableStyleId>{BCCA0602-E65D-4781-8730-5CAC9B6B4313}</a:tableStyleId>
              </a:tblPr>
              <a:tblGrid>
                <a:gridCol w="2889125"/>
              </a:tblGrid>
              <a:tr h="370850">
                <a:tc>
                  <a:txBody>
                    <a:bodyPr/>
                    <a:lstStyle/>
                    <a:p>
                      <a:pPr indent="0" lvl="0" marL="0" marR="0" rtl="0" algn="ctr">
                        <a:lnSpc>
                          <a:spcPct val="100000"/>
                        </a:lnSpc>
                        <a:spcBef>
                          <a:spcPts val="0"/>
                        </a:spcBef>
                        <a:spcAft>
                          <a:spcPts val="0"/>
                        </a:spcAft>
                        <a:buNone/>
                      </a:pPr>
                      <a:r>
                        <a:rPr lang="en" sz="1400" u="none" cap="none" strike="noStrike"/>
                        <a:t>Machine learning model training</a:t>
                      </a:r>
                      <a:endParaRPr sz="1400" u="none" cap="none" strike="noStrike"/>
                    </a:p>
                  </a:txBody>
                  <a:tcPr marT="45725" marB="45725" marR="91450" marL="91450">
                    <a:solidFill>
                      <a:schemeClr val="dk1"/>
                    </a:solidFill>
                  </a:tcPr>
                </a:tc>
              </a:tr>
            </a:tbl>
          </a:graphicData>
        </a:graphic>
      </p:graphicFrame>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517" name="Shape 1517"/>
        <p:cNvGrpSpPr/>
        <p:nvPr/>
      </p:nvGrpSpPr>
      <p:grpSpPr>
        <a:xfrm>
          <a:off x="0" y="0"/>
          <a:ext cx="0" cy="0"/>
          <a:chOff x="0" y="0"/>
          <a:chExt cx="0" cy="0"/>
        </a:xfrm>
      </p:grpSpPr>
      <p:sp>
        <p:nvSpPr>
          <p:cNvPr id="1518" name="Google Shape;1518;p96"/>
          <p:cNvSpPr txBox="1"/>
          <p:nvPr>
            <p:ph type="ctrTitle"/>
          </p:nvPr>
        </p:nvSpPr>
        <p:spPr>
          <a:xfrm>
            <a:off x="692260" y="2052536"/>
            <a:ext cx="5669630" cy="5168296"/>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Discuss real-world automation scenarios</a:t>
            </a: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519" name="Google Shape;1519;p96"/>
          <p:cNvGrpSpPr/>
          <p:nvPr/>
        </p:nvGrpSpPr>
        <p:grpSpPr>
          <a:xfrm>
            <a:off x="2896119" y="453095"/>
            <a:ext cx="2836661" cy="381111"/>
            <a:chOff x="2908600" y="431102"/>
            <a:chExt cx="2836661" cy="381111"/>
          </a:xfrm>
        </p:grpSpPr>
        <p:sp>
          <p:nvSpPr>
            <p:cNvPr id="1520" name="Google Shape;1520;p96"/>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521" name="Google Shape;1521;p96"/>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522" name="Google Shape;1522;p96"/>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523" name="Google Shape;1523;p96"/>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524" name="Google Shape;1524;p96"/>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525" name="Google Shape;1525;p96"/>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9" name="Shape 1529"/>
        <p:cNvGrpSpPr/>
        <p:nvPr/>
      </p:nvGrpSpPr>
      <p:grpSpPr>
        <a:xfrm>
          <a:off x="0" y="0"/>
          <a:ext cx="0" cy="0"/>
          <a:chOff x="0" y="0"/>
          <a:chExt cx="0" cy="0"/>
        </a:xfrm>
      </p:grpSpPr>
      <p:sp>
        <p:nvSpPr>
          <p:cNvPr id="1530" name="Google Shape;1530;p97"/>
          <p:cNvSpPr txBox="1"/>
          <p:nvPr>
            <p:ph type="title"/>
          </p:nvPr>
        </p:nvSpPr>
        <p:spPr>
          <a:xfrm>
            <a:off x="322401" y="161290"/>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Real-world automation scenarios</a:t>
            </a:r>
            <a:endParaRPr b="1" sz="2500">
              <a:latin typeface="Work Sans"/>
              <a:ea typeface="Work Sans"/>
              <a:cs typeface="Work Sans"/>
              <a:sym typeface="Work Sans"/>
            </a:endParaRPr>
          </a:p>
        </p:txBody>
      </p:sp>
      <p:sp>
        <p:nvSpPr>
          <p:cNvPr id="1531" name="Google Shape;1531;p97"/>
          <p:cNvSpPr txBox="1"/>
          <p:nvPr>
            <p:ph idx="1" type="body"/>
          </p:nvPr>
        </p:nvSpPr>
        <p:spPr>
          <a:xfrm>
            <a:off x="0" y="822519"/>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Automation plays a crucial role in reducing manual effort, increasing efficiency, and improving accuracy in various domains. Here are some key use cases:</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1. Web Scraping for Data Collection:</a:t>
            </a:r>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Use Case: Businesses and researchers collect data from websites to analyze trends, monitor competitors, or gather public information.</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Example:</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Extract product prices from e-commerce websites.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Gather news articles from multiple sources for sentiment analysis.</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Tools:</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BeautifulSoup and Requests for static pages.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Selenium or Playwright for dynamic content.</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532" name="Google Shape;1532;p97"/>
          <p:cNvCxnSpPr/>
          <p:nvPr/>
        </p:nvCxnSpPr>
        <p:spPr>
          <a:xfrm>
            <a:off x="422707" y="678184"/>
            <a:ext cx="2638500" cy="0"/>
          </a:xfrm>
          <a:prstGeom prst="straightConnector1">
            <a:avLst/>
          </a:prstGeom>
          <a:noFill/>
          <a:ln cap="flat" cmpd="sng" w="19050">
            <a:solidFill>
              <a:schemeClr val="dk1"/>
            </a:solidFill>
            <a:prstDash val="solid"/>
            <a:round/>
            <a:headEnd len="sm" w="sm" type="none"/>
            <a:tailEnd len="sm" w="sm" type="none"/>
          </a:ln>
        </p:spPr>
      </p:cxnSp>
      <p:sp>
        <p:nvSpPr>
          <p:cNvPr id="1533" name="Google Shape;1533;p97"/>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534" name="Google Shape;1534;p97"/>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535" name="Google Shape;1535;p97"/>
          <p:cNvGrpSpPr/>
          <p:nvPr/>
        </p:nvGrpSpPr>
        <p:grpSpPr>
          <a:xfrm flipH="1">
            <a:off x="118220" y="4535201"/>
            <a:ext cx="1160803" cy="378074"/>
            <a:chOff x="7406117" y="275019"/>
            <a:chExt cx="1160803" cy="378074"/>
          </a:xfrm>
        </p:grpSpPr>
        <p:sp>
          <p:nvSpPr>
            <p:cNvPr id="1536" name="Google Shape;1536;p97"/>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97"/>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97"/>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2" name="Shape 1542"/>
        <p:cNvGrpSpPr/>
        <p:nvPr/>
      </p:nvGrpSpPr>
      <p:grpSpPr>
        <a:xfrm>
          <a:off x="0" y="0"/>
          <a:ext cx="0" cy="0"/>
          <a:chOff x="0" y="0"/>
          <a:chExt cx="0" cy="0"/>
        </a:xfrm>
      </p:grpSpPr>
      <p:sp>
        <p:nvSpPr>
          <p:cNvPr id="1543" name="Google Shape;1543;p98"/>
          <p:cNvSpPr txBox="1"/>
          <p:nvPr>
            <p:ph type="title"/>
          </p:nvPr>
        </p:nvSpPr>
        <p:spPr>
          <a:xfrm>
            <a:off x="322401" y="161290"/>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Real-world automation scenarios</a:t>
            </a:r>
            <a:endParaRPr b="1" sz="2500">
              <a:latin typeface="Work Sans"/>
              <a:ea typeface="Work Sans"/>
              <a:cs typeface="Work Sans"/>
              <a:sym typeface="Work Sans"/>
            </a:endParaRPr>
          </a:p>
        </p:txBody>
      </p:sp>
      <p:sp>
        <p:nvSpPr>
          <p:cNvPr id="1544" name="Google Shape;1544;p98"/>
          <p:cNvSpPr txBox="1"/>
          <p:nvPr>
            <p:ph idx="1" type="body"/>
          </p:nvPr>
        </p:nvSpPr>
        <p:spPr>
          <a:xfrm>
            <a:off x="0" y="822519"/>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2. Extracting Data from Reports &amp; Transforming It into Structured Formats</a:t>
            </a:r>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Use Case: Companies automate the processing of reports (PDFs, CSVs, JSON) to extract relevant data and store it in databases.</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Example:</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Convert financial statements from PDFs into structured Excel sheets.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Extract log data and transform it into structured formats for analytics.</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Tools:</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pandas for handling structured data.</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PyPDF2 or pdfplumber for extracting text from PDFs.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openpyxl for working with Excel files.</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545" name="Google Shape;1545;p98"/>
          <p:cNvCxnSpPr/>
          <p:nvPr/>
        </p:nvCxnSpPr>
        <p:spPr>
          <a:xfrm>
            <a:off x="422707" y="678184"/>
            <a:ext cx="2638500" cy="0"/>
          </a:xfrm>
          <a:prstGeom prst="straightConnector1">
            <a:avLst/>
          </a:prstGeom>
          <a:noFill/>
          <a:ln cap="flat" cmpd="sng" w="19050">
            <a:solidFill>
              <a:schemeClr val="dk1"/>
            </a:solidFill>
            <a:prstDash val="solid"/>
            <a:round/>
            <a:headEnd len="sm" w="sm" type="none"/>
            <a:tailEnd len="sm" w="sm" type="none"/>
          </a:ln>
        </p:spPr>
      </p:cxnSp>
      <p:sp>
        <p:nvSpPr>
          <p:cNvPr id="1546" name="Google Shape;1546;p98"/>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547" name="Google Shape;1547;p98"/>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548" name="Google Shape;1548;p98"/>
          <p:cNvGrpSpPr/>
          <p:nvPr/>
        </p:nvGrpSpPr>
        <p:grpSpPr>
          <a:xfrm flipH="1">
            <a:off x="118220" y="4535201"/>
            <a:ext cx="1160803" cy="378074"/>
            <a:chOff x="7406117" y="275019"/>
            <a:chExt cx="1160803" cy="378074"/>
          </a:xfrm>
        </p:grpSpPr>
        <p:sp>
          <p:nvSpPr>
            <p:cNvPr id="1549" name="Google Shape;1549;p98"/>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98"/>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98"/>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5" name="Shape 1555"/>
        <p:cNvGrpSpPr/>
        <p:nvPr/>
      </p:nvGrpSpPr>
      <p:grpSpPr>
        <a:xfrm>
          <a:off x="0" y="0"/>
          <a:ext cx="0" cy="0"/>
          <a:chOff x="0" y="0"/>
          <a:chExt cx="0" cy="0"/>
        </a:xfrm>
      </p:grpSpPr>
      <p:sp>
        <p:nvSpPr>
          <p:cNvPr id="1556" name="Google Shape;1556;p99"/>
          <p:cNvSpPr txBox="1"/>
          <p:nvPr>
            <p:ph type="title"/>
          </p:nvPr>
        </p:nvSpPr>
        <p:spPr>
          <a:xfrm>
            <a:off x="322401" y="161290"/>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Real-world automation scenarios</a:t>
            </a:r>
            <a:endParaRPr b="1" sz="2500">
              <a:latin typeface="Work Sans"/>
              <a:ea typeface="Work Sans"/>
              <a:cs typeface="Work Sans"/>
              <a:sym typeface="Work Sans"/>
            </a:endParaRPr>
          </a:p>
        </p:txBody>
      </p:sp>
      <p:sp>
        <p:nvSpPr>
          <p:cNvPr id="1557" name="Google Shape;1557;p99"/>
          <p:cNvSpPr txBox="1"/>
          <p:nvPr>
            <p:ph idx="1" type="body"/>
          </p:nvPr>
        </p:nvSpPr>
        <p:spPr>
          <a:xfrm>
            <a:off x="0" y="919411"/>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3. Automating Repetitive Web Tasks (e.g., Form Submissions)</a:t>
            </a:r>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Use Case: Automating interactions with web applications, such as filling forms, logging into portals, or data entry.</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Example:</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Auto-filling job application forms.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Automating login processes and downloading reports.</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Tools:</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‘Selenium’ or ‘Playwright’ for browser automation.</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‘pyautogui’ for GUI-based automation when a web API isn't available.</a:t>
            </a:r>
            <a:endParaRPr>
              <a:solidFill>
                <a:srgbClr val="110101"/>
              </a:solidFill>
              <a:latin typeface="Montserrat Medium"/>
              <a:ea typeface="Montserrat Medium"/>
              <a:cs typeface="Montserrat Medium"/>
              <a:sym typeface="Montserrat Medium"/>
            </a:endParaRPr>
          </a:p>
        </p:txBody>
      </p:sp>
      <p:cxnSp>
        <p:nvCxnSpPr>
          <p:cNvPr id="1558" name="Google Shape;1558;p99"/>
          <p:cNvCxnSpPr/>
          <p:nvPr/>
        </p:nvCxnSpPr>
        <p:spPr>
          <a:xfrm>
            <a:off x="422707" y="678184"/>
            <a:ext cx="2638500" cy="0"/>
          </a:xfrm>
          <a:prstGeom prst="straightConnector1">
            <a:avLst/>
          </a:prstGeom>
          <a:noFill/>
          <a:ln cap="flat" cmpd="sng" w="19050">
            <a:solidFill>
              <a:schemeClr val="dk1"/>
            </a:solidFill>
            <a:prstDash val="solid"/>
            <a:round/>
            <a:headEnd len="sm" w="sm" type="none"/>
            <a:tailEnd len="sm" w="sm" type="none"/>
          </a:ln>
        </p:spPr>
      </p:cxnSp>
      <p:sp>
        <p:nvSpPr>
          <p:cNvPr id="1559" name="Google Shape;1559;p99"/>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560" name="Google Shape;1560;p99"/>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561" name="Google Shape;1561;p99"/>
          <p:cNvGrpSpPr/>
          <p:nvPr/>
        </p:nvGrpSpPr>
        <p:grpSpPr>
          <a:xfrm flipH="1">
            <a:off x="118220" y="4535201"/>
            <a:ext cx="1160803" cy="378074"/>
            <a:chOff x="7406117" y="275019"/>
            <a:chExt cx="1160803" cy="378074"/>
          </a:xfrm>
        </p:grpSpPr>
        <p:sp>
          <p:nvSpPr>
            <p:cNvPr id="1562" name="Google Shape;1562;p99"/>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99"/>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99"/>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8" name="Shape 1568"/>
        <p:cNvGrpSpPr/>
        <p:nvPr/>
      </p:nvGrpSpPr>
      <p:grpSpPr>
        <a:xfrm>
          <a:off x="0" y="0"/>
          <a:ext cx="0" cy="0"/>
          <a:chOff x="0" y="0"/>
          <a:chExt cx="0" cy="0"/>
        </a:xfrm>
      </p:grpSpPr>
      <p:pic>
        <p:nvPicPr>
          <p:cNvPr descr="https://lh7-rt.googleusercontent.com/slidesz/AGV_vUdd6K35GV49sUC255Xu5edu8chH50T3Lo1nPkM6n9u1tCn8UFl6JuggiLH6jcxxL3bwXMcq5M7igAZ8_JCT_TCXem33IkJT1gw-AOHn45_s1AT0CrxI8lBeCC5uMw5icI5VJucz7894Jiqtg-3xuA=s2048?key=e1a_6a9uKwUiyxlDy5vzZVSF" id="1569" name="Google Shape;1569;p100"/>
          <p:cNvPicPr preferRelativeResize="0"/>
          <p:nvPr/>
        </p:nvPicPr>
        <p:blipFill rotWithShape="1">
          <a:blip r:embed="rId3">
            <a:alphaModFix/>
          </a:blip>
          <a:srcRect b="0" l="0" r="0" t="0"/>
          <a:stretch/>
        </p:blipFill>
        <p:spPr>
          <a:xfrm>
            <a:off x="3488459" y="378432"/>
            <a:ext cx="1699991" cy="498309"/>
          </a:xfrm>
          <a:prstGeom prst="rect">
            <a:avLst/>
          </a:prstGeom>
          <a:noFill/>
          <a:ln>
            <a:noFill/>
          </a:ln>
        </p:spPr>
      </p:pic>
      <p:graphicFrame>
        <p:nvGraphicFramePr>
          <p:cNvPr id="1570" name="Google Shape;1570;p100"/>
          <p:cNvGraphicFramePr/>
          <p:nvPr/>
        </p:nvGraphicFramePr>
        <p:xfrm>
          <a:off x="1421259" y="1649359"/>
          <a:ext cx="3000000" cy="3000000"/>
        </p:xfrm>
        <a:graphic>
          <a:graphicData uri="http://schemas.openxmlformats.org/drawingml/2006/table">
            <a:tbl>
              <a:tblPr bandRow="1" firstRow="1">
                <a:noFill/>
                <a:tableStyleId>{BCCA0602-E65D-4781-8730-5CAC9B6B4313}</a:tableStyleId>
              </a:tblPr>
              <a:tblGrid>
                <a:gridCol w="6096000"/>
              </a:tblGrid>
              <a:tr h="1063025">
                <a:tc>
                  <a:txBody>
                    <a:bodyPr/>
                    <a:lstStyle/>
                    <a:p>
                      <a:pPr indent="0" lvl="0" marL="0" marR="0" rtl="0" algn="ctr">
                        <a:lnSpc>
                          <a:spcPct val="150000"/>
                        </a:lnSpc>
                        <a:spcBef>
                          <a:spcPts val="0"/>
                        </a:spcBef>
                        <a:spcAft>
                          <a:spcPts val="0"/>
                        </a:spcAft>
                        <a:buNone/>
                      </a:pPr>
                      <a:r>
                        <a:rPr b="1" lang="en" sz="4000" u="none" cap="none" strike="noStrike">
                          <a:solidFill>
                            <a:schemeClr val="dk1"/>
                          </a:solidFill>
                          <a:latin typeface="Montserrat ExtraBold"/>
                          <a:ea typeface="Montserrat ExtraBold"/>
                          <a:cs typeface="Montserrat ExtraBold"/>
                          <a:sym typeface="Montserrat ExtraBold"/>
                        </a:rPr>
                        <a:t>Time for case study!</a:t>
                      </a:r>
                      <a:endParaRPr sz="4000" u="none" cap="none" strike="noStrike">
                        <a:solidFill>
                          <a:schemeClr val="dk1"/>
                        </a:solidFill>
                        <a:latin typeface="Montserrat ExtraBold"/>
                        <a:ea typeface="Montserrat ExtraBold"/>
                        <a:cs typeface="Montserrat ExtraBold"/>
                        <a:sym typeface="Montserrat ExtraBold"/>
                      </a:endParaRPr>
                    </a:p>
                  </a:txBody>
                  <a:tcPr marT="45725" marB="45725" marR="91450" marL="91450"/>
                </a:tc>
              </a:tr>
            </a:tbl>
          </a:graphicData>
        </a:graphic>
      </p:graphicFrame>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4" name="Shape 1574"/>
        <p:cNvGrpSpPr/>
        <p:nvPr/>
      </p:nvGrpSpPr>
      <p:grpSpPr>
        <a:xfrm>
          <a:off x="0" y="0"/>
          <a:ext cx="0" cy="0"/>
          <a:chOff x="0" y="0"/>
          <a:chExt cx="0" cy="0"/>
        </a:xfrm>
      </p:grpSpPr>
      <p:sp>
        <p:nvSpPr>
          <p:cNvPr id="1575" name="Google Shape;1575;p101"/>
          <p:cNvSpPr txBox="1"/>
          <p:nvPr>
            <p:ph type="title"/>
          </p:nvPr>
        </p:nvSpPr>
        <p:spPr>
          <a:xfrm>
            <a:off x="720000" y="445025"/>
            <a:ext cx="7704000" cy="105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lang="en"/>
              <a:t>Important</a:t>
            </a:r>
            <a:endParaRPr/>
          </a:p>
        </p:txBody>
      </p:sp>
      <p:sp>
        <p:nvSpPr>
          <p:cNvPr id="1576" name="Google Shape;1576;p101"/>
          <p:cNvSpPr txBox="1"/>
          <p:nvPr>
            <p:ph idx="1" type="subTitle"/>
          </p:nvPr>
        </p:nvSpPr>
        <p:spPr>
          <a:xfrm>
            <a:off x="719999" y="1597561"/>
            <a:ext cx="6266427" cy="1729200"/>
          </a:xfrm>
          <a:prstGeom prst="rect">
            <a:avLst/>
          </a:prstGeom>
          <a:noFill/>
          <a:ln>
            <a:noFill/>
          </a:ln>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dk1"/>
              </a:buClr>
              <a:buSzPts val="1400"/>
              <a:buChar char="•"/>
            </a:pPr>
            <a:r>
              <a:rPr lang="en">
                <a:solidFill>
                  <a:srgbClr val="000000"/>
                </a:solidFill>
                <a:latin typeface="Montserrat ExtraBold"/>
                <a:ea typeface="Montserrat ExtraBold"/>
                <a:cs typeface="Montserrat ExtraBold"/>
                <a:sym typeface="Montserrat ExtraBold"/>
              </a:rPr>
              <a:t>Complete the post-class assessment</a:t>
            </a:r>
            <a:endParaRPr/>
          </a:p>
          <a:p>
            <a:pPr indent="-317500" lvl="0" marL="457200" rtl="0" algn="l">
              <a:lnSpc>
                <a:spcPct val="100000"/>
              </a:lnSpc>
              <a:spcBef>
                <a:spcPts val="0"/>
              </a:spcBef>
              <a:spcAft>
                <a:spcPts val="0"/>
              </a:spcAft>
              <a:buClr>
                <a:schemeClr val="dk1"/>
              </a:buClr>
              <a:buSzPts val="1400"/>
              <a:buChar char="•"/>
            </a:pPr>
            <a:r>
              <a:rPr lang="en">
                <a:solidFill>
                  <a:srgbClr val="000000"/>
                </a:solidFill>
                <a:latin typeface="Montserrat ExtraBold"/>
                <a:ea typeface="Montserrat ExtraBold"/>
                <a:cs typeface="Montserrat ExtraBold"/>
                <a:sym typeface="Montserrat ExtraBold"/>
              </a:rPr>
              <a:t>Complete assignments (if any)</a:t>
            </a:r>
            <a:endParaRPr/>
          </a:p>
          <a:p>
            <a:pPr indent="-317500" lvl="0" marL="457200" rtl="0" algn="l">
              <a:lnSpc>
                <a:spcPct val="100000"/>
              </a:lnSpc>
              <a:spcBef>
                <a:spcPts val="0"/>
              </a:spcBef>
              <a:spcAft>
                <a:spcPts val="0"/>
              </a:spcAft>
              <a:buClr>
                <a:schemeClr val="dk1"/>
              </a:buClr>
              <a:buSzPts val="1400"/>
              <a:buChar char="•"/>
            </a:pPr>
            <a:r>
              <a:rPr lang="en">
                <a:solidFill>
                  <a:srgbClr val="000000"/>
                </a:solidFill>
                <a:latin typeface="Montserrat ExtraBold"/>
                <a:ea typeface="Montserrat ExtraBold"/>
                <a:cs typeface="Montserrat ExtraBold"/>
                <a:sym typeface="Montserrat ExtraBold"/>
              </a:rPr>
              <a:t>Practice the concepts and techniques taught in this session</a:t>
            </a:r>
            <a:endParaRPr/>
          </a:p>
          <a:p>
            <a:pPr indent="-317500" lvl="0" marL="457200" rtl="0" algn="l">
              <a:lnSpc>
                <a:spcPct val="100000"/>
              </a:lnSpc>
              <a:spcBef>
                <a:spcPts val="0"/>
              </a:spcBef>
              <a:spcAft>
                <a:spcPts val="0"/>
              </a:spcAft>
              <a:buClr>
                <a:schemeClr val="dk1"/>
              </a:buClr>
              <a:buSzPts val="1400"/>
              <a:buChar char="•"/>
            </a:pPr>
            <a:r>
              <a:rPr lang="en">
                <a:solidFill>
                  <a:srgbClr val="000000"/>
                </a:solidFill>
                <a:latin typeface="Montserrat ExtraBold"/>
                <a:ea typeface="Montserrat ExtraBold"/>
                <a:cs typeface="Montserrat ExtraBold"/>
                <a:sym typeface="Montserrat ExtraBold"/>
              </a:rPr>
              <a:t>Review your lecture notes</a:t>
            </a:r>
            <a:endParaRPr/>
          </a:p>
          <a:p>
            <a:pPr indent="-317500" lvl="0" marL="457200" rtl="0" algn="l">
              <a:lnSpc>
                <a:spcPct val="100000"/>
              </a:lnSpc>
              <a:spcBef>
                <a:spcPts val="0"/>
              </a:spcBef>
              <a:spcAft>
                <a:spcPts val="0"/>
              </a:spcAft>
              <a:buClr>
                <a:schemeClr val="dk1"/>
              </a:buClr>
              <a:buSzPts val="1400"/>
              <a:buChar char="•"/>
            </a:pPr>
            <a:r>
              <a:rPr lang="en">
                <a:solidFill>
                  <a:srgbClr val="000000"/>
                </a:solidFill>
                <a:latin typeface="Montserrat ExtraBold"/>
                <a:ea typeface="Montserrat ExtraBold"/>
                <a:cs typeface="Montserrat ExtraBold"/>
                <a:sym typeface="Montserrat ExtraBold"/>
              </a:rPr>
              <a:t>Note down questions and queries regarding this session and consult the teaching assistants</a:t>
            </a:r>
            <a:endParaRPr/>
          </a:p>
        </p:txBody>
      </p:sp>
      <p:cxnSp>
        <p:nvCxnSpPr>
          <p:cNvPr id="1577" name="Google Shape;1577;p101"/>
          <p:cNvCxnSpPr/>
          <p:nvPr/>
        </p:nvCxnSpPr>
        <p:spPr>
          <a:xfrm>
            <a:off x="849761" y="1066131"/>
            <a:ext cx="2638500" cy="0"/>
          </a:xfrm>
          <a:prstGeom prst="straightConnector1">
            <a:avLst/>
          </a:prstGeom>
          <a:noFill/>
          <a:ln cap="flat" cmpd="sng" w="19050">
            <a:solidFill>
              <a:schemeClr val="dk1"/>
            </a:solidFill>
            <a:prstDash val="solid"/>
            <a:round/>
            <a:headEnd len="sm" w="sm" type="none"/>
            <a:tailEnd len="sm" w="sm"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7" name="Shape 1117"/>
        <p:cNvGrpSpPr/>
        <p:nvPr/>
      </p:nvGrpSpPr>
      <p:grpSpPr>
        <a:xfrm>
          <a:off x="0" y="0"/>
          <a:ext cx="0" cy="0"/>
          <a:chOff x="0" y="0"/>
          <a:chExt cx="0" cy="0"/>
        </a:xfrm>
      </p:grpSpPr>
      <p:sp>
        <p:nvSpPr>
          <p:cNvPr id="1118" name="Google Shape;1118;p5"/>
          <p:cNvSpPr txBox="1"/>
          <p:nvPr>
            <p:ph type="title"/>
          </p:nvPr>
        </p:nvSpPr>
        <p:spPr>
          <a:xfrm>
            <a:off x="392223" y="122201"/>
            <a:ext cx="59877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Web automation</a:t>
            </a:r>
            <a:endParaRPr b="1" sz="2500">
              <a:latin typeface="Work Sans"/>
              <a:ea typeface="Work Sans"/>
              <a:cs typeface="Work Sans"/>
              <a:sym typeface="Work Sans"/>
            </a:endParaRPr>
          </a:p>
        </p:txBody>
      </p:sp>
      <p:sp>
        <p:nvSpPr>
          <p:cNvPr id="1119" name="Google Shape;1119;p5"/>
          <p:cNvSpPr txBox="1"/>
          <p:nvPr>
            <p:ph idx="1" type="body"/>
          </p:nvPr>
        </p:nvSpPr>
        <p:spPr>
          <a:xfrm>
            <a:off x="0" y="1278618"/>
            <a:ext cx="8211900" cy="28683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91919"/>
              </a:buClr>
              <a:buSzPts val="1200"/>
              <a:buNone/>
            </a:pPr>
            <a:r>
              <a:rPr lang="en" u="sng">
                <a:solidFill>
                  <a:srgbClr val="191919"/>
                </a:solidFill>
                <a:latin typeface="Montserrat Medium"/>
                <a:ea typeface="Montserrat Medium"/>
                <a:cs typeface="Montserrat Medium"/>
                <a:sym typeface="Montserrat Medium"/>
              </a:rPr>
              <a:t>Introduction to Web Automation</a:t>
            </a:r>
            <a:endParaRPr/>
          </a:p>
          <a:p>
            <a:pPr indent="0" lvl="0" marL="152400" rtl="0" algn="l">
              <a:lnSpc>
                <a:spcPct val="115000"/>
              </a:lnSpc>
              <a:spcBef>
                <a:spcPts val="0"/>
              </a:spcBef>
              <a:spcAft>
                <a:spcPts val="0"/>
              </a:spcAft>
              <a:buClr>
                <a:srgbClr val="191919"/>
              </a:buClr>
              <a:buSzPts val="1200"/>
              <a:buNone/>
            </a:pPr>
            <a:r>
              <a:t/>
            </a:r>
            <a:endParaRPr u="sng">
              <a:solidFill>
                <a:srgbClr val="191919"/>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91919"/>
              </a:buClr>
              <a:buSzPts val="1200"/>
              <a:buFont typeface="Arial"/>
              <a:buChar char="•"/>
            </a:pPr>
            <a:r>
              <a:rPr lang="en">
                <a:solidFill>
                  <a:srgbClr val="191919"/>
                </a:solidFill>
                <a:latin typeface="Montserrat Medium"/>
                <a:ea typeface="Montserrat Medium"/>
                <a:cs typeface="Montserrat Medium"/>
                <a:sym typeface="Montserrat Medium"/>
              </a:rPr>
              <a:t>Web automation involves using software tools and scripts to perform tasks on web pages without manual intervention. </a:t>
            </a:r>
            <a:endParaRPr>
              <a:solidFill>
                <a:srgbClr val="191919"/>
              </a:solidFill>
              <a:latin typeface="Montserrat Medium"/>
              <a:ea typeface="Montserrat Medium"/>
              <a:cs typeface="Montserrat Medium"/>
              <a:sym typeface="Montserrat Medium"/>
            </a:endParaRPr>
          </a:p>
          <a:p>
            <a:pPr indent="-209550" lvl="0" marL="438150" rtl="0" algn="l">
              <a:lnSpc>
                <a:spcPct val="115000"/>
              </a:lnSpc>
              <a:spcBef>
                <a:spcPts val="0"/>
              </a:spcBef>
              <a:spcAft>
                <a:spcPts val="0"/>
              </a:spcAft>
              <a:buClr>
                <a:srgbClr val="191919"/>
              </a:buClr>
              <a:buSzPts val="1200"/>
              <a:buFont typeface="Arial"/>
              <a:buNone/>
            </a:pPr>
            <a:r>
              <a:t/>
            </a:r>
            <a:endParaRPr>
              <a:solidFill>
                <a:srgbClr val="191919"/>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91919"/>
              </a:buClr>
              <a:buSzPts val="1200"/>
              <a:buFont typeface="Arial"/>
              <a:buChar char="•"/>
            </a:pPr>
            <a:r>
              <a:rPr lang="en">
                <a:solidFill>
                  <a:srgbClr val="191919"/>
                </a:solidFill>
                <a:latin typeface="Montserrat Medium"/>
                <a:ea typeface="Montserrat Medium"/>
                <a:cs typeface="Montserrat Medium"/>
                <a:sym typeface="Montserrat Medium"/>
              </a:rPr>
              <a:t>It is commonly used for testing, data scraping, form submissions, and repetitive browser interactions.</a:t>
            </a:r>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p:txBody>
      </p:sp>
      <p:cxnSp>
        <p:nvCxnSpPr>
          <p:cNvPr id="1120" name="Google Shape;1120;p5"/>
          <p:cNvCxnSpPr/>
          <p:nvPr/>
        </p:nvCxnSpPr>
        <p:spPr>
          <a:xfrm>
            <a:off x="484789" y="694901"/>
            <a:ext cx="2638500" cy="0"/>
          </a:xfrm>
          <a:prstGeom prst="straightConnector1">
            <a:avLst/>
          </a:prstGeom>
          <a:noFill/>
          <a:ln cap="flat" cmpd="sng" w="19050">
            <a:solidFill>
              <a:schemeClr val="dk1"/>
            </a:solidFill>
            <a:prstDash val="solid"/>
            <a:round/>
            <a:headEnd len="sm" w="sm" type="none"/>
            <a:tailEnd len="sm" w="sm" type="none"/>
          </a:ln>
        </p:spPr>
      </p:cxnSp>
      <p:sp>
        <p:nvSpPr>
          <p:cNvPr id="1121" name="Google Shape;1121;p5"/>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122" name="Google Shape;1122;p5"/>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123" name="Google Shape;1123;p5"/>
          <p:cNvGrpSpPr/>
          <p:nvPr/>
        </p:nvGrpSpPr>
        <p:grpSpPr>
          <a:xfrm flipH="1">
            <a:off x="118218" y="4503905"/>
            <a:ext cx="893457" cy="346963"/>
            <a:chOff x="7406117" y="275019"/>
            <a:chExt cx="1160803" cy="378074"/>
          </a:xfrm>
        </p:grpSpPr>
        <p:sp>
          <p:nvSpPr>
            <p:cNvPr id="1124" name="Google Shape;1124;p5"/>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5"/>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5"/>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1" name="Shape 1581"/>
        <p:cNvGrpSpPr/>
        <p:nvPr/>
      </p:nvGrpSpPr>
      <p:grpSpPr>
        <a:xfrm>
          <a:off x="0" y="0"/>
          <a:ext cx="0" cy="0"/>
          <a:chOff x="0" y="0"/>
          <a:chExt cx="0" cy="0"/>
        </a:xfrm>
      </p:grpSpPr>
      <p:sp>
        <p:nvSpPr>
          <p:cNvPr id="1582" name="Google Shape;1582;p7"/>
          <p:cNvSpPr txBox="1"/>
          <p:nvPr>
            <p:ph type="ctrTitle"/>
          </p:nvPr>
        </p:nvSpPr>
        <p:spPr>
          <a:xfrm>
            <a:off x="2125800" y="2213825"/>
            <a:ext cx="4892400" cy="12030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8500"/>
              <a:buNone/>
            </a:pPr>
            <a:r>
              <a:rPr lang="en"/>
              <a:t>Thanks</a:t>
            </a:r>
            <a:r>
              <a:rPr lang="en">
                <a:solidFill>
                  <a:schemeClr val="dk2"/>
                </a:solidFill>
              </a:rPr>
              <a:t>!</a:t>
            </a:r>
            <a:endParaRPr>
              <a:solidFill>
                <a:schemeClr val="dk2"/>
              </a:solidFill>
            </a:endParaRPr>
          </a:p>
        </p:txBody>
      </p:sp>
      <p:grpSp>
        <p:nvGrpSpPr>
          <p:cNvPr id="1583" name="Google Shape;1583;p7"/>
          <p:cNvGrpSpPr/>
          <p:nvPr/>
        </p:nvGrpSpPr>
        <p:grpSpPr>
          <a:xfrm>
            <a:off x="7682392" y="669706"/>
            <a:ext cx="741576" cy="321909"/>
            <a:chOff x="7612992" y="1041181"/>
            <a:chExt cx="741576" cy="321909"/>
          </a:xfrm>
        </p:grpSpPr>
        <p:sp>
          <p:nvSpPr>
            <p:cNvPr id="1584" name="Google Shape;1584;p7"/>
            <p:cNvSpPr/>
            <p:nvPr/>
          </p:nvSpPr>
          <p:spPr>
            <a:xfrm>
              <a:off x="7612992" y="1103471"/>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7"/>
            <p:cNvSpPr/>
            <p:nvPr/>
          </p:nvSpPr>
          <p:spPr>
            <a:xfrm>
              <a:off x="8236209" y="1248802"/>
              <a:ext cx="118359" cy="114288"/>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7"/>
            <p:cNvSpPr/>
            <p:nvPr/>
          </p:nvSpPr>
          <p:spPr>
            <a:xfrm>
              <a:off x="7953176" y="1041181"/>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587" name="Google Shape;1587;p7"/>
          <p:cNvGrpSpPr/>
          <p:nvPr/>
        </p:nvGrpSpPr>
        <p:grpSpPr>
          <a:xfrm flipH="1">
            <a:off x="305567" y="4611044"/>
            <a:ext cx="1160803" cy="149474"/>
            <a:chOff x="7406117" y="503619"/>
            <a:chExt cx="1160803" cy="149474"/>
          </a:xfrm>
        </p:grpSpPr>
        <p:sp>
          <p:nvSpPr>
            <p:cNvPr id="1588" name="Google Shape;1588;p7"/>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7"/>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chemeClr val="dk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7"/>
            <p:cNvSpPr/>
            <p:nvPr/>
          </p:nvSpPr>
          <p:spPr>
            <a:xfrm>
              <a:off x="7946326" y="5036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591" name="Google Shape;1591;p7"/>
          <p:cNvPicPr preferRelativeResize="0"/>
          <p:nvPr/>
        </p:nvPicPr>
        <p:blipFill rotWithShape="1">
          <a:blip r:embed="rId3">
            <a:alphaModFix/>
          </a:blip>
          <a:srcRect b="0" l="0" r="0" t="0"/>
          <a:stretch/>
        </p:blipFill>
        <p:spPr>
          <a:xfrm>
            <a:off x="3583650" y="1198218"/>
            <a:ext cx="1644036" cy="48398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0" name="Shape 1130"/>
        <p:cNvGrpSpPr/>
        <p:nvPr/>
      </p:nvGrpSpPr>
      <p:grpSpPr>
        <a:xfrm>
          <a:off x="0" y="0"/>
          <a:ext cx="0" cy="0"/>
          <a:chOff x="0" y="0"/>
          <a:chExt cx="0" cy="0"/>
        </a:xfrm>
      </p:grpSpPr>
      <p:sp>
        <p:nvSpPr>
          <p:cNvPr id="1131" name="Google Shape;1131;p4"/>
          <p:cNvSpPr txBox="1"/>
          <p:nvPr>
            <p:ph type="title"/>
          </p:nvPr>
        </p:nvSpPr>
        <p:spPr>
          <a:xfrm>
            <a:off x="392223" y="122201"/>
            <a:ext cx="59877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Web automation</a:t>
            </a:r>
            <a:endParaRPr b="1" sz="2500">
              <a:latin typeface="Work Sans"/>
              <a:ea typeface="Work Sans"/>
              <a:cs typeface="Work Sans"/>
              <a:sym typeface="Work Sans"/>
            </a:endParaRPr>
          </a:p>
        </p:txBody>
      </p:sp>
      <p:sp>
        <p:nvSpPr>
          <p:cNvPr id="1132" name="Google Shape;1132;p4"/>
          <p:cNvSpPr txBox="1"/>
          <p:nvPr>
            <p:ph idx="1" type="body"/>
          </p:nvPr>
        </p:nvSpPr>
        <p:spPr>
          <a:xfrm>
            <a:off x="0" y="1058001"/>
            <a:ext cx="8211900" cy="28683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91919"/>
              </a:buClr>
              <a:buSzPts val="1200"/>
              <a:buNone/>
            </a:pPr>
            <a:r>
              <a:rPr lang="en" u="sng">
                <a:solidFill>
                  <a:srgbClr val="191919"/>
                </a:solidFill>
                <a:latin typeface="Montserrat Medium"/>
                <a:ea typeface="Montserrat Medium"/>
                <a:cs typeface="Montserrat Medium"/>
                <a:sym typeface="Montserrat Medium"/>
              </a:rPr>
              <a:t>How Python Interacts with Web Pages</a:t>
            </a:r>
            <a:endParaRPr/>
          </a:p>
          <a:p>
            <a:pPr indent="0" lvl="0" marL="152400" rtl="0" algn="l">
              <a:lnSpc>
                <a:spcPct val="115000"/>
              </a:lnSpc>
              <a:spcBef>
                <a:spcPts val="0"/>
              </a:spcBef>
              <a:spcAft>
                <a:spcPts val="0"/>
              </a:spcAft>
              <a:buClr>
                <a:srgbClr val="191919"/>
              </a:buClr>
              <a:buSzPts val="1200"/>
              <a:buNone/>
            </a:pPr>
            <a:r>
              <a:t/>
            </a:r>
            <a:endParaRPr u="sng">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rPr lang="en">
                <a:solidFill>
                  <a:srgbClr val="191919"/>
                </a:solidFill>
                <a:latin typeface="Montserrat Medium"/>
                <a:ea typeface="Montserrat Medium"/>
                <a:cs typeface="Montserrat Medium"/>
                <a:sym typeface="Montserrat Medium"/>
              </a:rPr>
              <a:t>Python interacts with web pages using libraries like:</a:t>
            </a:r>
            <a:endParaRPr>
              <a:solidFill>
                <a:srgbClr val="191919"/>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91919"/>
              </a:buClr>
              <a:buSzPts val="1200"/>
              <a:buFont typeface="Arial"/>
              <a:buChar char="•"/>
            </a:pPr>
            <a:r>
              <a:rPr lang="en">
                <a:solidFill>
                  <a:srgbClr val="191919"/>
                </a:solidFill>
                <a:latin typeface="Montserrat Medium"/>
                <a:ea typeface="Montserrat Medium"/>
                <a:cs typeface="Montserrat Medium"/>
                <a:sym typeface="Montserrat Medium"/>
              </a:rPr>
              <a:t>Selenium – Automates browsers for testing and web interactions.</a:t>
            </a:r>
            <a:endParaRPr/>
          </a:p>
          <a:p>
            <a:pPr indent="-285750" lvl="0" marL="438150" rtl="0" algn="l">
              <a:lnSpc>
                <a:spcPct val="115000"/>
              </a:lnSpc>
              <a:spcBef>
                <a:spcPts val="0"/>
              </a:spcBef>
              <a:spcAft>
                <a:spcPts val="0"/>
              </a:spcAft>
              <a:buClr>
                <a:srgbClr val="191919"/>
              </a:buClr>
              <a:buSzPts val="1200"/>
              <a:buFont typeface="Arial"/>
              <a:buChar char="•"/>
            </a:pPr>
            <a:r>
              <a:rPr lang="en">
                <a:solidFill>
                  <a:srgbClr val="191919"/>
                </a:solidFill>
                <a:latin typeface="Montserrat Medium"/>
                <a:ea typeface="Montserrat Medium"/>
                <a:cs typeface="Montserrat Medium"/>
                <a:sym typeface="Montserrat Medium"/>
              </a:rPr>
              <a:t>Beautiful Soup – Parses HTML and extracts data from web pages.</a:t>
            </a:r>
            <a:endParaRPr/>
          </a:p>
          <a:p>
            <a:pPr indent="-285750" lvl="0" marL="438150" rtl="0" algn="l">
              <a:lnSpc>
                <a:spcPct val="115000"/>
              </a:lnSpc>
              <a:spcBef>
                <a:spcPts val="0"/>
              </a:spcBef>
              <a:spcAft>
                <a:spcPts val="0"/>
              </a:spcAft>
              <a:buClr>
                <a:srgbClr val="191919"/>
              </a:buClr>
              <a:buSzPts val="1200"/>
              <a:buFont typeface="Arial"/>
              <a:buChar char="•"/>
            </a:pPr>
            <a:r>
              <a:rPr lang="en">
                <a:solidFill>
                  <a:srgbClr val="191919"/>
                </a:solidFill>
                <a:latin typeface="Montserrat Medium"/>
                <a:ea typeface="Montserrat Medium"/>
                <a:cs typeface="Montserrat Medium"/>
                <a:sym typeface="Montserrat Medium"/>
              </a:rPr>
              <a:t>Requests – Sends HTTP requests to fetch web content.</a:t>
            </a:r>
            <a:endParaRPr/>
          </a:p>
          <a:p>
            <a:pPr indent="-285750" lvl="0" marL="438150" rtl="0" algn="l">
              <a:lnSpc>
                <a:spcPct val="115000"/>
              </a:lnSpc>
              <a:spcBef>
                <a:spcPts val="0"/>
              </a:spcBef>
              <a:spcAft>
                <a:spcPts val="0"/>
              </a:spcAft>
              <a:buClr>
                <a:srgbClr val="191919"/>
              </a:buClr>
              <a:buSzPts val="1200"/>
              <a:buFont typeface="Arial"/>
              <a:buChar char="•"/>
            </a:pPr>
            <a:r>
              <a:rPr lang="en">
                <a:solidFill>
                  <a:srgbClr val="191919"/>
                </a:solidFill>
                <a:latin typeface="Montserrat Medium"/>
                <a:ea typeface="Montserrat Medium"/>
                <a:cs typeface="Montserrat Medium"/>
                <a:sym typeface="Montserrat Medium"/>
              </a:rPr>
              <a:t>Playwright – A modern automation framework for faster and more reliable browser control.</a:t>
            </a:r>
            <a:endParaRPr>
              <a:solidFill>
                <a:srgbClr val="191919"/>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91919"/>
              </a:buClr>
              <a:buSzPts val="1200"/>
              <a:buNone/>
            </a:pPr>
            <a:r>
              <a:t/>
            </a:r>
            <a:endParaRPr>
              <a:solidFill>
                <a:srgbClr val="191919"/>
              </a:solidFill>
              <a:latin typeface="Montserrat Medium"/>
              <a:ea typeface="Montserrat Medium"/>
              <a:cs typeface="Montserrat Medium"/>
              <a:sym typeface="Montserrat Medium"/>
            </a:endParaRPr>
          </a:p>
        </p:txBody>
      </p:sp>
      <p:cxnSp>
        <p:nvCxnSpPr>
          <p:cNvPr id="1133" name="Google Shape;1133;p4"/>
          <p:cNvCxnSpPr/>
          <p:nvPr/>
        </p:nvCxnSpPr>
        <p:spPr>
          <a:xfrm>
            <a:off x="484789" y="694901"/>
            <a:ext cx="2638500" cy="0"/>
          </a:xfrm>
          <a:prstGeom prst="straightConnector1">
            <a:avLst/>
          </a:prstGeom>
          <a:noFill/>
          <a:ln cap="flat" cmpd="sng" w="19050">
            <a:solidFill>
              <a:schemeClr val="dk1"/>
            </a:solidFill>
            <a:prstDash val="solid"/>
            <a:round/>
            <a:headEnd len="sm" w="sm" type="none"/>
            <a:tailEnd len="sm" w="sm" type="none"/>
          </a:ln>
        </p:spPr>
      </p:cxnSp>
      <p:sp>
        <p:nvSpPr>
          <p:cNvPr id="1134" name="Google Shape;1134;p4"/>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135" name="Google Shape;1135;p4"/>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136" name="Google Shape;1136;p4"/>
          <p:cNvGrpSpPr/>
          <p:nvPr/>
        </p:nvGrpSpPr>
        <p:grpSpPr>
          <a:xfrm flipH="1">
            <a:off x="118218" y="4503905"/>
            <a:ext cx="893457" cy="346963"/>
            <a:chOff x="7406117" y="275019"/>
            <a:chExt cx="1160803" cy="378074"/>
          </a:xfrm>
        </p:grpSpPr>
        <p:sp>
          <p:nvSpPr>
            <p:cNvPr id="1137" name="Google Shape;1137;p4"/>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4"/>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4"/>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1143" name="Shape 1143"/>
        <p:cNvGrpSpPr/>
        <p:nvPr/>
      </p:nvGrpSpPr>
      <p:grpSpPr>
        <a:xfrm>
          <a:off x="0" y="0"/>
          <a:ext cx="0" cy="0"/>
          <a:chOff x="0" y="0"/>
          <a:chExt cx="0" cy="0"/>
        </a:xfrm>
      </p:grpSpPr>
      <p:sp>
        <p:nvSpPr>
          <p:cNvPr id="1144" name="Google Shape;1144;p69"/>
          <p:cNvSpPr txBox="1"/>
          <p:nvPr>
            <p:ph type="ctrTitle"/>
          </p:nvPr>
        </p:nvSpPr>
        <p:spPr>
          <a:xfrm>
            <a:off x="935451" y="3199929"/>
            <a:ext cx="5854455" cy="2465488"/>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000"/>
              <a:buNone/>
            </a:pPr>
            <a:r>
              <a:rPr b="0" lang="en" sz="4000">
                <a:solidFill>
                  <a:srgbClr val="1A3085"/>
                </a:solidFill>
                <a:latin typeface="Montserrat ExtraBold"/>
                <a:ea typeface="Montserrat ExtraBold"/>
                <a:cs typeface="Montserrat ExtraBold"/>
                <a:sym typeface="Montserrat ExtraBold"/>
              </a:rPr>
              <a:t>Explaining HTTP requests and responses (GET, POST).</a:t>
            </a:r>
            <a:br>
              <a:rPr b="0" lang="en" sz="4000">
                <a:solidFill>
                  <a:srgbClr val="1A3085"/>
                </a:solidFill>
                <a:latin typeface="Montserrat ExtraBold"/>
                <a:ea typeface="Montserrat ExtraBold"/>
                <a:cs typeface="Montserrat ExtraBold"/>
                <a:sym typeface="Montserrat ExtraBold"/>
              </a:rPr>
            </a:br>
            <a:br>
              <a:rPr b="0" lang="en" sz="4000">
                <a:solidFill>
                  <a:srgbClr val="1A3085"/>
                </a:solidFill>
                <a:latin typeface="Montserrat ExtraBold"/>
                <a:ea typeface="Montserrat ExtraBold"/>
                <a:cs typeface="Montserrat ExtraBold"/>
                <a:sym typeface="Montserrat ExtraBold"/>
              </a:rPr>
            </a:br>
            <a:endParaRPr b="0" sz="4000">
              <a:solidFill>
                <a:srgbClr val="1A3085"/>
              </a:solidFill>
              <a:latin typeface="Montserrat ExtraBold"/>
              <a:ea typeface="Montserrat ExtraBold"/>
              <a:cs typeface="Montserrat ExtraBold"/>
              <a:sym typeface="Montserrat ExtraBold"/>
            </a:endParaRPr>
          </a:p>
        </p:txBody>
      </p:sp>
      <p:grpSp>
        <p:nvGrpSpPr>
          <p:cNvPr id="1145" name="Google Shape;1145;p69"/>
          <p:cNvGrpSpPr/>
          <p:nvPr/>
        </p:nvGrpSpPr>
        <p:grpSpPr>
          <a:xfrm>
            <a:off x="2908600" y="431102"/>
            <a:ext cx="2836661" cy="381111"/>
            <a:chOff x="2908600" y="431102"/>
            <a:chExt cx="2836661" cy="381111"/>
          </a:xfrm>
        </p:grpSpPr>
        <p:sp>
          <p:nvSpPr>
            <p:cNvPr id="1146" name="Google Shape;1146;p69"/>
            <p:cNvSpPr/>
            <p:nvPr/>
          </p:nvSpPr>
          <p:spPr>
            <a:xfrm>
              <a:off x="4239825" y="431102"/>
              <a:ext cx="1505436" cy="290823"/>
            </a:xfrm>
            <a:custGeom>
              <a:rect b="b" l="l" r="r" t="t"/>
              <a:pathLst>
                <a:path extrusionOk="0" h="421482" w="2181791">
                  <a:moveTo>
                    <a:pt x="70474" y="282145"/>
                  </a:moveTo>
                  <a:lnTo>
                    <a:pt x="704434" y="282145"/>
                  </a:lnTo>
                  <a:cubicBezTo>
                    <a:pt x="743359" y="282145"/>
                    <a:pt x="774970" y="250596"/>
                    <a:pt x="774970" y="211609"/>
                  </a:cubicBezTo>
                  <a:cubicBezTo>
                    <a:pt x="774970" y="172622"/>
                    <a:pt x="743421" y="141073"/>
                    <a:pt x="704434" y="141073"/>
                  </a:cubicBezTo>
                  <a:lnTo>
                    <a:pt x="541543" y="141073"/>
                  </a:lnTo>
                  <a:cubicBezTo>
                    <a:pt x="502618" y="141073"/>
                    <a:pt x="471007" y="109523"/>
                    <a:pt x="471007" y="70536"/>
                  </a:cubicBezTo>
                  <a:lnTo>
                    <a:pt x="471007" y="70536"/>
                  </a:lnTo>
                  <a:cubicBezTo>
                    <a:pt x="471007" y="31611"/>
                    <a:pt x="502556" y="0"/>
                    <a:pt x="541543" y="0"/>
                  </a:cubicBezTo>
                  <a:lnTo>
                    <a:pt x="2113053" y="0"/>
                  </a:lnTo>
                  <a:cubicBezTo>
                    <a:pt x="2151978" y="0"/>
                    <a:pt x="2183589" y="31549"/>
                    <a:pt x="2183589" y="70536"/>
                  </a:cubicBezTo>
                  <a:lnTo>
                    <a:pt x="2183589" y="70536"/>
                  </a:lnTo>
                  <a:cubicBezTo>
                    <a:pt x="2183589" y="109461"/>
                    <a:pt x="2152040" y="141073"/>
                    <a:pt x="2113053" y="141073"/>
                  </a:cubicBezTo>
                  <a:lnTo>
                    <a:pt x="1955121" y="141073"/>
                  </a:lnTo>
                  <a:cubicBezTo>
                    <a:pt x="1954687" y="141073"/>
                    <a:pt x="1954191" y="141011"/>
                    <a:pt x="1953757" y="141011"/>
                  </a:cubicBezTo>
                  <a:lnTo>
                    <a:pt x="1340190" y="141011"/>
                  </a:lnTo>
                  <a:cubicBezTo>
                    <a:pt x="1300707" y="141011"/>
                    <a:pt x="1268662" y="173056"/>
                    <a:pt x="1268662" y="212539"/>
                  </a:cubicBezTo>
                  <a:cubicBezTo>
                    <a:pt x="1268662" y="252022"/>
                    <a:pt x="1300707" y="284067"/>
                    <a:pt x="1340190" y="284067"/>
                  </a:cubicBezTo>
                  <a:lnTo>
                    <a:pt x="1752004" y="284067"/>
                  </a:lnTo>
                  <a:cubicBezTo>
                    <a:pt x="1790309" y="284811"/>
                    <a:pt x="1821176" y="316050"/>
                    <a:pt x="1821176" y="354541"/>
                  </a:cubicBezTo>
                  <a:cubicBezTo>
                    <a:pt x="1821176" y="393032"/>
                    <a:pt x="1789627" y="425077"/>
                    <a:pt x="1750640" y="425077"/>
                  </a:cubicBezTo>
                  <a:lnTo>
                    <a:pt x="1145627" y="425077"/>
                  </a:lnTo>
                  <a:cubicBezTo>
                    <a:pt x="1140172" y="425077"/>
                    <a:pt x="1134904" y="424396"/>
                    <a:pt x="1129759" y="423218"/>
                  </a:cubicBezTo>
                  <a:lnTo>
                    <a:pt x="70536" y="423218"/>
                  </a:lnTo>
                  <a:cubicBezTo>
                    <a:pt x="31611" y="423218"/>
                    <a:pt x="0" y="391669"/>
                    <a:pt x="0" y="352682"/>
                  </a:cubicBezTo>
                  <a:cubicBezTo>
                    <a:pt x="0" y="313695"/>
                    <a:pt x="31549" y="282145"/>
                    <a:pt x="70536" y="282145"/>
                  </a:cubicBezTo>
                  <a:close/>
                </a:path>
              </a:pathLst>
            </a:custGeom>
            <a:solidFill>
              <a:srgbClr val="95D8F7"/>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1147" name="Google Shape;1147;p69"/>
            <p:cNvSpPr/>
            <p:nvPr/>
          </p:nvSpPr>
          <p:spPr>
            <a:xfrm>
              <a:off x="2908600" y="747113"/>
              <a:ext cx="65100" cy="65100"/>
            </a:xfrm>
            <a:prstGeom prst="ellipse">
              <a:avLst/>
            </a:prstGeom>
            <a:solidFill>
              <a:srgbClr val="95D8F7"/>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Cabin"/>
                <a:ea typeface="Cabin"/>
                <a:cs typeface="Cabin"/>
                <a:sym typeface="Cabin"/>
              </a:endParaRPr>
            </a:p>
          </p:txBody>
        </p:sp>
      </p:grpSp>
      <p:sp>
        <p:nvSpPr>
          <p:cNvPr id="1148" name="Google Shape;1148;p69"/>
          <p:cNvSpPr/>
          <p:nvPr/>
        </p:nvSpPr>
        <p:spPr>
          <a:xfrm>
            <a:off x="0" y="-15300"/>
            <a:ext cx="565800" cy="5174100"/>
          </a:xfrm>
          <a:prstGeom prst="rect">
            <a:avLst/>
          </a:prstGeom>
          <a:solidFill>
            <a:srgbClr val="1A308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149" name="Google Shape;1149;p69"/>
          <p:cNvPicPr preferRelativeResize="0"/>
          <p:nvPr/>
        </p:nvPicPr>
        <p:blipFill rotWithShape="1">
          <a:blip r:embed="rId3">
            <a:alphaModFix/>
          </a:blip>
          <a:srcRect b="0" l="0" r="0" t="0"/>
          <a:stretch/>
        </p:blipFill>
        <p:spPr>
          <a:xfrm>
            <a:off x="5899669" y="1304784"/>
            <a:ext cx="3244325" cy="3790290"/>
          </a:xfrm>
          <a:prstGeom prst="rect">
            <a:avLst/>
          </a:prstGeom>
          <a:noFill/>
          <a:ln>
            <a:noFill/>
          </a:ln>
        </p:spPr>
      </p:pic>
      <p:sp>
        <p:nvSpPr>
          <p:cNvPr id="1150" name="Google Shape;1150;p69"/>
          <p:cNvSpPr txBox="1"/>
          <p:nvPr/>
        </p:nvSpPr>
        <p:spPr>
          <a:xfrm>
            <a:off x="2486700" y="1091900"/>
            <a:ext cx="3655500" cy="4311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900"/>
              <a:buFont typeface="Arial"/>
              <a:buNone/>
            </a:pPr>
            <a:r>
              <a:rPr b="1" i="0" lang="en" sz="1900" u="none" cap="none" strike="noStrike">
                <a:solidFill>
                  <a:schemeClr val="dk1"/>
                </a:solidFill>
                <a:latin typeface="Cabin"/>
                <a:ea typeface="Cabin"/>
                <a:cs typeface="Cabin"/>
                <a:sym typeface="Cabin"/>
              </a:rPr>
              <a:t>|  DevOps and Cloud Computing</a:t>
            </a:r>
            <a:endParaRPr b="1" i="0" sz="1900" u="none" cap="none" strike="noStrike">
              <a:solidFill>
                <a:schemeClr val="dk1"/>
              </a:solidFill>
              <a:latin typeface="Cabin"/>
              <a:ea typeface="Cabin"/>
              <a:cs typeface="Cabin"/>
              <a:sym typeface="Cabin"/>
            </a:endParaRPr>
          </a:p>
        </p:txBody>
      </p:sp>
      <p:pic>
        <p:nvPicPr>
          <p:cNvPr id="1151" name="Google Shape;1151;p69"/>
          <p:cNvPicPr preferRelativeResize="0"/>
          <p:nvPr/>
        </p:nvPicPr>
        <p:blipFill rotWithShape="1">
          <a:blip r:embed="rId4">
            <a:alphaModFix/>
          </a:blip>
          <a:srcRect b="0" l="0" r="0" t="0"/>
          <a:stretch/>
        </p:blipFill>
        <p:spPr>
          <a:xfrm>
            <a:off x="1095056" y="1146937"/>
            <a:ext cx="1333701" cy="364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6"/>
          <p:cNvSpPr txBox="1"/>
          <p:nvPr>
            <p:ph type="title"/>
          </p:nvPr>
        </p:nvSpPr>
        <p:spPr>
          <a:xfrm>
            <a:off x="409950" y="80071"/>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HTTP requests &amp; responses</a:t>
            </a:r>
            <a:endParaRPr b="1" sz="2500">
              <a:latin typeface="Work Sans"/>
              <a:ea typeface="Work Sans"/>
              <a:cs typeface="Work Sans"/>
              <a:sym typeface="Work Sans"/>
            </a:endParaRPr>
          </a:p>
        </p:txBody>
      </p:sp>
      <p:sp>
        <p:nvSpPr>
          <p:cNvPr id="1157" name="Google Shape;1157;p6"/>
          <p:cNvSpPr txBox="1"/>
          <p:nvPr>
            <p:ph idx="1" type="body"/>
          </p:nvPr>
        </p:nvSpPr>
        <p:spPr>
          <a:xfrm>
            <a:off x="0" y="1078992"/>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The Hypertext Transfer Protocol (HTTP) enables communication between a client (browser or script) and a server. It works through requests sent by the client and responses returned by the server.</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u="sng">
                <a:solidFill>
                  <a:srgbClr val="110101"/>
                </a:solidFill>
                <a:latin typeface="Montserrat Medium"/>
                <a:ea typeface="Montserrat Medium"/>
                <a:cs typeface="Montserrat Medium"/>
                <a:sym typeface="Montserrat Medium"/>
              </a:rPr>
              <a:t>HTTP Requests</a:t>
            </a:r>
            <a:endParaRPr/>
          </a:p>
          <a:p>
            <a:pPr indent="0" lvl="0" marL="152400" rtl="0" algn="l">
              <a:lnSpc>
                <a:spcPct val="115000"/>
              </a:lnSpc>
              <a:spcBef>
                <a:spcPts val="0"/>
              </a:spcBef>
              <a:spcAft>
                <a:spcPts val="0"/>
              </a:spcAft>
              <a:buClr>
                <a:srgbClr val="110101"/>
              </a:buClr>
              <a:buSzPts val="1200"/>
              <a:buNone/>
            </a:pPr>
            <a:r>
              <a:t/>
            </a:r>
            <a:endParaRPr u="sng">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An HTTP request consists of:</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Method (GET, POST, etc.)</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URL (the resource being accessed)</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Headers (metadata like content type and authentication)</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Body (data sent in requests like form submissions)</a:t>
            </a:r>
            <a:endParaRPr>
              <a:solidFill>
                <a:srgbClr val="110101"/>
              </a:solidFill>
              <a:latin typeface="Montserrat Medium"/>
              <a:ea typeface="Montserrat Medium"/>
              <a:cs typeface="Montserrat Medium"/>
              <a:sym typeface="Montserrat Medium"/>
            </a:endParaRPr>
          </a:p>
          <a:p>
            <a:pPr indent="0" lvl="0" marL="152400" rtl="0" algn="ctr">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p:txBody>
      </p:sp>
      <p:cxnSp>
        <p:nvCxnSpPr>
          <p:cNvPr id="1158" name="Google Shape;1158;p6"/>
          <p:cNvCxnSpPr/>
          <p:nvPr/>
        </p:nvCxnSpPr>
        <p:spPr>
          <a:xfrm>
            <a:off x="478144" y="580907"/>
            <a:ext cx="2638500" cy="0"/>
          </a:xfrm>
          <a:prstGeom prst="straightConnector1">
            <a:avLst/>
          </a:prstGeom>
          <a:noFill/>
          <a:ln cap="flat" cmpd="sng" w="19050">
            <a:solidFill>
              <a:schemeClr val="dk1"/>
            </a:solidFill>
            <a:prstDash val="solid"/>
            <a:round/>
            <a:headEnd len="sm" w="sm" type="none"/>
            <a:tailEnd len="sm" w="sm" type="none"/>
          </a:ln>
        </p:spPr>
      </p:cxnSp>
      <p:sp>
        <p:nvSpPr>
          <p:cNvPr id="1159" name="Google Shape;1159;p6"/>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160" name="Google Shape;1160;p6"/>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161" name="Google Shape;1161;p6"/>
          <p:cNvGrpSpPr/>
          <p:nvPr/>
        </p:nvGrpSpPr>
        <p:grpSpPr>
          <a:xfrm flipH="1">
            <a:off x="166858" y="4535201"/>
            <a:ext cx="1160803" cy="378074"/>
            <a:chOff x="7406117" y="275019"/>
            <a:chExt cx="1160803" cy="378074"/>
          </a:xfrm>
        </p:grpSpPr>
        <p:sp>
          <p:nvSpPr>
            <p:cNvPr id="1162" name="Google Shape;1162;p6"/>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3" name="Google Shape;1163;p6"/>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64" name="Google Shape;1164;p6"/>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8" name="Shape 1168"/>
        <p:cNvGrpSpPr/>
        <p:nvPr/>
      </p:nvGrpSpPr>
      <p:grpSpPr>
        <a:xfrm>
          <a:off x="0" y="0"/>
          <a:ext cx="0" cy="0"/>
          <a:chOff x="0" y="0"/>
          <a:chExt cx="0" cy="0"/>
        </a:xfrm>
      </p:grpSpPr>
      <p:sp>
        <p:nvSpPr>
          <p:cNvPr id="1169" name="Google Shape;1169;p70"/>
          <p:cNvSpPr txBox="1"/>
          <p:nvPr>
            <p:ph type="title"/>
          </p:nvPr>
        </p:nvSpPr>
        <p:spPr>
          <a:xfrm>
            <a:off x="409950" y="80071"/>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HTTP requests &amp; responses</a:t>
            </a:r>
            <a:endParaRPr b="1" sz="2500">
              <a:latin typeface="Work Sans"/>
              <a:ea typeface="Work Sans"/>
              <a:cs typeface="Work Sans"/>
              <a:sym typeface="Work Sans"/>
            </a:endParaRPr>
          </a:p>
        </p:txBody>
      </p:sp>
      <p:sp>
        <p:nvSpPr>
          <p:cNvPr id="1170" name="Google Shape;1170;p70"/>
          <p:cNvSpPr txBox="1"/>
          <p:nvPr>
            <p:ph idx="1" type="body"/>
          </p:nvPr>
        </p:nvSpPr>
        <p:spPr>
          <a:xfrm>
            <a:off x="0" y="1078992"/>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Common HTTP Methods</a:t>
            </a:r>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1. GET – Retrieves data from a server.</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Example: Fetching a webpage (GET /home).</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No request body; parameters are in the URL.</a:t>
            </a:r>
            <a:endParaRPr/>
          </a:p>
          <a:p>
            <a:pPr indent="-209550" lvl="0" marL="438150" rtl="0" algn="l">
              <a:lnSpc>
                <a:spcPct val="115000"/>
              </a:lnSpc>
              <a:spcBef>
                <a:spcPts val="0"/>
              </a:spcBef>
              <a:spcAft>
                <a:spcPts val="0"/>
              </a:spcAft>
              <a:buClr>
                <a:srgbClr val="110101"/>
              </a:buClr>
              <a:buSzPts val="1200"/>
              <a:buFont typeface="Arial"/>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2. POST – Sends data to the server to create or update a resource.</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Example: Submitting a login form (POST /login).</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Data is included in the request body.</a:t>
            </a:r>
            <a:endParaRPr>
              <a:solidFill>
                <a:srgbClr val="110101"/>
              </a:solidFill>
              <a:latin typeface="Montserrat Medium"/>
              <a:ea typeface="Montserrat Medium"/>
              <a:cs typeface="Montserrat Medium"/>
              <a:sym typeface="Montserrat Medium"/>
            </a:endParaRPr>
          </a:p>
        </p:txBody>
      </p:sp>
      <p:cxnSp>
        <p:nvCxnSpPr>
          <p:cNvPr id="1171" name="Google Shape;1171;p70"/>
          <p:cNvCxnSpPr/>
          <p:nvPr/>
        </p:nvCxnSpPr>
        <p:spPr>
          <a:xfrm>
            <a:off x="478144" y="580907"/>
            <a:ext cx="2638500" cy="0"/>
          </a:xfrm>
          <a:prstGeom prst="straightConnector1">
            <a:avLst/>
          </a:prstGeom>
          <a:noFill/>
          <a:ln cap="flat" cmpd="sng" w="19050">
            <a:solidFill>
              <a:schemeClr val="dk1"/>
            </a:solidFill>
            <a:prstDash val="solid"/>
            <a:round/>
            <a:headEnd len="sm" w="sm" type="none"/>
            <a:tailEnd len="sm" w="sm" type="none"/>
          </a:ln>
        </p:spPr>
      </p:cxnSp>
      <p:sp>
        <p:nvSpPr>
          <p:cNvPr id="1172" name="Google Shape;1172;p70"/>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173" name="Google Shape;1173;p70"/>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174" name="Google Shape;1174;p70"/>
          <p:cNvGrpSpPr/>
          <p:nvPr/>
        </p:nvGrpSpPr>
        <p:grpSpPr>
          <a:xfrm flipH="1">
            <a:off x="166858" y="4535201"/>
            <a:ext cx="1160803" cy="378074"/>
            <a:chOff x="7406117" y="275019"/>
            <a:chExt cx="1160803" cy="378074"/>
          </a:xfrm>
        </p:grpSpPr>
        <p:sp>
          <p:nvSpPr>
            <p:cNvPr id="1175" name="Google Shape;1175;p70"/>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6" name="Google Shape;1176;p70"/>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7" name="Google Shape;1177;p70"/>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1" name="Shape 1181"/>
        <p:cNvGrpSpPr/>
        <p:nvPr/>
      </p:nvGrpSpPr>
      <p:grpSpPr>
        <a:xfrm>
          <a:off x="0" y="0"/>
          <a:ext cx="0" cy="0"/>
          <a:chOff x="0" y="0"/>
          <a:chExt cx="0" cy="0"/>
        </a:xfrm>
      </p:grpSpPr>
      <p:sp>
        <p:nvSpPr>
          <p:cNvPr id="1182" name="Google Shape;1182;p71"/>
          <p:cNvSpPr txBox="1"/>
          <p:nvPr>
            <p:ph type="title"/>
          </p:nvPr>
        </p:nvSpPr>
        <p:spPr>
          <a:xfrm>
            <a:off x="409950" y="80071"/>
            <a:ext cx="7036342" cy="742962"/>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3000"/>
              <a:buNone/>
            </a:pPr>
            <a:r>
              <a:rPr b="1" lang="en" sz="2500">
                <a:latin typeface="Work Sans"/>
                <a:ea typeface="Work Sans"/>
                <a:cs typeface="Work Sans"/>
                <a:sym typeface="Work Sans"/>
              </a:rPr>
              <a:t>HTTP requests &amp; responses</a:t>
            </a:r>
            <a:endParaRPr b="1" sz="2500">
              <a:latin typeface="Work Sans"/>
              <a:ea typeface="Work Sans"/>
              <a:cs typeface="Work Sans"/>
              <a:sym typeface="Work Sans"/>
            </a:endParaRPr>
          </a:p>
        </p:txBody>
      </p:sp>
      <p:sp>
        <p:nvSpPr>
          <p:cNvPr id="1183" name="Google Shape;1183;p71"/>
          <p:cNvSpPr txBox="1"/>
          <p:nvPr>
            <p:ph idx="1" type="body"/>
          </p:nvPr>
        </p:nvSpPr>
        <p:spPr>
          <a:xfrm>
            <a:off x="0" y="1078992"/>
            <a:ext cx="8639100" cy="3089700"/>
          </a:xfrm>
          <a:prstGeom prst="rect">
            <a:avLst/>
          </a:prstGeom>
          <a:noFill/>
          <a:ln>
            <a:noFill/>
          </a:ln>
        </p:spPr>
        <p:txBody>
          <a:bodyPr anchorCtr="0" anchor="t" bIns="91425" lIns="91425" spcFirstLastPara="1" rIns="91425" wrap="square" tIns="91425">
            <a:noAutofit/>
          </a:bodyPr>
          <a:lstStyle/>
          <a:p>
            <a:pPr indent="0" lvl="0" marL="152400" rtl="0" algn="l">
              <a:lnSpc>
                <a:spcPct val="115000"/>
              </a:lnSpc>
              <a:spcBef>
                <a:spcPts val="0"/>
              </a:spcBef>
              <a:spcAft>
                <a:spcPts val="0"/>
              </a:spcAft>
              <a:buClr>
                <a:srgbClr val="110101"/>
              </a:buClr>
              <a:buSzPts val="1200"/>
              <a:buNone/>
            </a:pPr>
            <a:r>
              <a:rPr lang="en" u="sng">
                <a:solidFill>
                  <a:srgbClr val="110101"/>
                </a:solidFill>
                <a:latin typeface="Montserrat Medium"/>
                <a:ea typeface="Montserrat Medium"/>
                <a:cs typeface="Montserrat Medium"/>
                <a:sym typeface="Montserrat Medium"/>
              </a:rPr>
              <a:t>HTTP Responses</a:t>
            </a:r>
            <a:endParaRPr/>
          </a:p>
          <a:p>
            <a:pPr indent="0" lvl="0" marL="152400" rtl="0" algn="l">
              <a:lnSpc>
                <a:spcPct val="115000"/>
              </a:lnSpc>
              <a:spcBef>
                <a:spcPts val="0"/>
              </a:spcBef>
              <a:spcAft>
                <a:spcPts val="0"/>
              </a:spcAft>
              <a:buClr>
                <a:srgbClr val="110101"/>
              </a:buClr>
              <a:buSzPts val="1200"/>
              <a:buNone/>
            </a:pPr>
            <a:r>
              <a:t/>
            </a:r>
            <a:endParaRPr u="sng">
              <a:solidFill>
                <a:srgbClr val="110101"/>
              </a:solidFill>
              <a:latin typeface="Montserrat Medium"/>
              <a:ea typeface="Montserrat Medium"/>
              <a:cs typeface="Montserrat Medium"/>
              <a:sym typeface="Montserrat Medium"/>
            </a:endParaRPr>
          </a:p>
          <a:p>
            <a:pPr indent="0" lvl="0" marL="152400" rtl="0" algn="l">
              <a:lnSpc>
                <a:spcPct val="115000"/>
              </a:lnSpc>
              <a:spcBef>
                <a:spcPts val="0"/>
              </a:spcBef>
              <a:spcAft>
                <a:spcPts val="0"/>
              </a:spcAft>
              <a:buClr>
                <a:srgbClr val="110101"/>
              </a:buClr>
              <a:buSzPts val="1200"/>
              <a:buNone/>
            </a:pPr>
            <a:r>
              <a:rPr lang="en">
                <a:solidFill>
                  <a:srgbClr val="110101"/>
                </a:solidFill>
                <a:latin typeface="Montserrat Medium"/>
                <a:ea typeface="Montserrat Medium"/>
                <a:cs typeface="Montserrat Medium"/>
                <a:sym typeface="Montserrat Medium"/>
              </a:rPr>
              <a:t>A response includes:</a:t>
            </a:r>
            <a:endParaRPr/>
          </a:p>
          <a:p>
            <a:pPr indent="0" lvl="0" marL="152400" rtl="0" algn="l">
              <a:lnSpc>
                <a:spcPct val="115000"/>
              </a:lnSpc>
              <a:spcBef>
                <a:spcPts val="0"/>
              </a:spcBef>
              <a:spcAft>
                <a:spcPts val="0"/>
              </a:spcAft>
              <a:buClr>
                <a:srgbClr val="110101"/>
              </a:buClr>
              <a:buSzPts val="1200"/>
              <a:buNone/>
            </a:pPr>
            <a:r>
              <a:t/>
            </a:r>
            <a:endParaRPr>
              <a:solidFill>
                <a:srgbClr val="110101"/>
              </a:solidFill>
              <a:latin typeface="Montserrat Medium"/>
              <a:ea typeface="Montserrat Medium"/>
              <a:cs typeface="Montserrat Medium"/>
              <a:sym typeface="Montserrat Medium"/>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Status Code (e.g., 200 OK, 404 Not Found, 500 Internal Server Error)</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Headers (metadata like content type and caching policies)</a:t>
            </a:r>
            <a:endParaRPr/>
          </a:p>
          <a:p>
            <a:pPr indent="-285750" lvl="0" marL="438150" rtl="0" algn="l">
              <a:lnSpc>
                <a:spcPct val="115000"/>
              </a:lnSpc>
              <a:spcBef>
                <a:spcPts val="0"/>
              </a:spcBef>
              <a:spcAft>
                <a:spcPts val="0"/>
              </a:spcAft>
              <a:buClr>
                <a:srgbClr val="110101"/>
              </a:buClr>
              <a:buSzPts val="1200"/>
              <a:buFont typeface="Arial"/>
              <a:buChar char="•"/>
            </a:pPr>
            <a:r>
              <a:rPr lang="en">
                <a:solidFill>
                  <a:srgbClr val="110101"/>
                </a:solidFill>
                <a:latin typeface="Montserrat Medium"/>
                <a:ea typeface="Montserrat Medium"/>
                <a:cs typeface="Montserrat Medium"/>
                <a:sym typeface="Montserrat Medium"/>
              </a:rPr>
              <a:t>Body (HTML, JSON, or other response data)</a:t>
            </a:r>
            <a:endParaRPr>
              <a:solidFill>
                <a:srgbClr val="110101"/>
              </a:solidFill>
              <a:latin typeface="Montserrat Medium"/>
              <a:ea typeface="Montserrat Medium"/>
              <a:cs typeface="Montserrat Medium"/>
              <a:sym typeface="Montserrat Medium"/>
            </a:endParaRPr>
          </a:p>
        </p:txBody>
      </p:sp>
      <p:cxnSp>
        <p:nvCxnSpPr>
          <p:cNvPr id="1184" name="Google Shape;1184;p71"/>
          <p:cNvCxnSpPr/>
          <p:nvPr/>
        </p:nvCxnSpPr>
        <p:spPr>
          <a:xfrm>
            <a:off x="478144" y="580907"/>
            <a:ext cx="2638500" cy="0"/>
          </a:xfrm>
          <a:prstGeom prst="straightConnector1">
            <a:avLst/>
          </a:prstGeom>
          <a:noFill/>
          <a:ln cap="flat" cmpd="sng" w="19050">
            <a:solidFill>
              <a:schemeClr val="dk1"/>
            </a:solidFill>
            <a:prstDash val="solid"/>
            <a:round/>
            <a:headEnd len="sm" w="sm" type="none"/>
            <a:tailEnd len="sm" w="sm" type="none"/>
          </a:ln>
        </p:spPr>
      </p:cxnSp>
      <p:sp>
        <p:nvSpPr>
          <p:cNvPr id="1185" name="Google Shape;1185;p71"/>
          <p:cNvSpPr/>
          <p:nvPr/>
        </p:nvSpPr>
        <p:spPr>
          <a:xfrm>
            <a:off x="0" y="4913275"/>
            <a:ext cx="9144000" cy="2457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ssistant"/>
              <a:ea typeface="Assistant"/>
              <a:cs typeface="Assistant"/>
              <a:sym typeface="Assistant"/>
            </a:endParaRPr>
          </a:p>
        </p:txBody>
      </p:sp>
      <p:pic>
        <p:nvPicPr>
          <p:cNvPr id="1186" name="Google Shape;1186;p71"/>
          <p:cNvPicPr preferRelativeResize="0"/>
          <p:nvPr/>
        </p:nvPicPr>
        <p:blipFill rotWithShape="1">
          <a:blip r:embed="rId3">
            <a:alphaModFix/>
          </a:blip>
          <a:srcRect b="0" l="0" r="0" t="0"/>
          <a:stretch/>
        </p:blipFill>
        <p:spPr>
          <a:xfrm>
            <a:off x="7724525" y="328672"/>
            <a:ext cx="1187250" cy="349512"/>
          </a:xfrm>
          <a:prstGeom prst="rect">
            <a:avLst/>
          </a:prstGeom>
          <a:noFill/>
          <a:ln>
            <a:noFill/>
          </a:ln>
        </p:spPr>
      </p:pic>
      <p:grpSp>
        <p:nvGrpSpPr>
          <p:cNvPr id="1187" name="Google Shape;1187;p71"/>
          <p:cNvGrpSpPr/>
          <p:nvPr/>
        </p:nvGrpSpPr>
        <p:grpSpPr>
          <a:xfrm flipH="1">
            <a:off x="166858" y="4535201"/>
            <a:ext cx="1160803" cy="378074"/>
            <a:chOff x="7406117" y="275019"/>
            <a:chExt cx="1160803" cy="378074"/>
          </a:xfrm>
        </p:grpSpPr>
        <p:sp>
          <p:nvSpPr>
            <p:cNvPr id="1188" name="Google Shape;1188;p71"/>
            <p:cNvSpPr/>
            <p:nvPr/>
          </p:nvSpPr>
          <p:spPr>
            <a:xfrm>
              <a:off x="7406117" y="508758"/>
              <a:ext cx="144335" cy="144335"/>
            </a:xfrm>
            <a:custGeom>
              <a:rect b="b" l="l" r="r" t="t"/>
              <a:pathLst>
                <a:path extrusionOk="0" h="5673" w="5673">
                  <a:moveTo>
                    <a:pt x="2837" y="1481"/>
                  </a:moveTo>
                  <a:cubicBezTo>
                    <a:pt x="3585" y="1481"/>
                    <a:pt x="4192" y="2088"/>
                    <a:pt x="4193" y="2837"/>
                  </a:cubicBezTo>
                  <a:cubicBezTo>
                    <a:pt x="4193" y="3386"/>
                    <a:pt x="3862" y="3880"/>
                    <a:pt x="3356" y="4090"/>
                  </a:cubicBezTo>
                  <a:cubicBezTo>
                    <a:pt x="3189" y="4160"/>
                    <a:pt x="3013" y="4193"/>
                    <a:pt x="2838" y="4193"/>
                  </a:cubicBezTo>
                  <a:cubicBezTo>
                    <a:pt x="2485" y="4193"/>
                    <a:pt x="2138" y="4055"/>
                    <a:pt x="1878" y="3796"/>
                  </a:cubicBezTo>
                  <a:cubicBezTo>
                    <a:pt x="1490" y="3408"/>
                    <a:pt x="1373" y="2824"/>
                    <a:pt x="1584" y="2318"/>
                  </a:cubicBezTo>
                  <a:cubicBezTo>
                    <a:pt x="1794" y="1811"/>
                    <a:pt x="2289" y="1481"/>
                    <a:pt x="2837" y="1481"/>
                  </a:cubicBezTo>
                  <a:close/>
                  <a:moveTo>
                    <a:pt x="2837" y="1"/>
                  </a:moveTo>
                  <a:cubicBezTo>
                    <a:pt x="1274" y="1"/>
                    <a:pt x="1" y="1273"/>
                    <a:pt x="1" y="2837"/>
                  </a:cubicBezTo>
                  <a:cubicBezTo>
                    <a:pt x="1" y="4401"/>
                    <a:pt x="1274" y="5673"/>
                    <a:pt x="2837" y="5673"/>
                  </a:cubicBezTo>
                  <a:cubicBezTo>
                    <a:pt x="4401" y="5673"/>
                    <a:pt x="5673" y="4401"/>
                    <a:pt x="5673" y="2837"/>
                  </a:cubicBezTo>
                  <a:cubicBezTo>
                    <a:pt x="5673" y="1273"/>
                    <a:pt x="4401" y="1"/>
                    <a:pt x="2837" y="1"/>
                  </a:cubicBezTo>
                  <a:close/>
                </a:path>
              </a:pathLst>
            </a:custGeom>
            <a:solidFill>
              <a:srgbClr val="80DA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9" name="Google Shape;1189;p71"/>
            <p:cNvSpPr/>
            <p:nvPr/>
          </p:nvSpPr>
          <p:spPr>
            <a:xfrm>
              <a:off x="8438909" y="519064"/>
              <a:ext cx="128011" cy="118870"/>
            </a:xfrm>
            <a:custGeom>
              <a:rect b="b" l="l" r="r" t="t"/>
              <a:pathLst>
                <a:path extrusionOk="0" h="4492" w="4652">
                  <a:moveTo>
                    <a:pt x="3751" y="0"/>
                  </a:moveTo>
                  <a:cubicBezTo>
                    <a:pt x="3541" y="0"/>
                    <a:pt x="3332" y="80"/>
                    <a:pt x="3172" y="240"/>
                  </a:cubicBezTo>
                  <a:lnTo>
                    <a:pt x="2653" y="759"/>
                  </a:lnTo>
                  <a:cubicBezTo>
                    <a:pt x="2563" y="850"/>
                    <a:pt x="2444" y="895"/>
                    <a:pt x="2325" y="895"/>
                  </a:cubicBezTo>
                  <a:cubicBezTo>
                    <a:pt x="2206" y="895"/>
                    <a:pt x="2088" y="850"/>
                    <a:pt x="1998" y="759"/>
                  </a:cubicBezTo>
                  <a:lnTo>
                    <a:pt x="1479" y="242"/>
                  </a:lnTo>
                  <a:cubicBezTo>
                    <a:pt x="1319" y="82"/>
                    <a:pt x="1109" y="2"/>
                    <a:pt x="899" y="2"/>
                  </a:cubicBezTo>
                  <a:cubicBezTo>
                    <a:pt x="689" y="2"/>
                    <a:pt x="480" y="82"/>
                    <a:pt x="320" y="242"/>
                  </a:cubicBezTo>
                  <a:cubicBezTo>
                    <a:pt x="0" y="561"/>
                    <a:pt x="0" y="1081"/>
                    <a:pt x="320" y="1401"/>
                  </a:cubicBezTo>
                  <a:lnTo>
                    <a:pt x="838" y="1918"/>
                  </a:lnTo>
                  <a:cubicBezTo>
                    <a:pt x="1019" y="2100"/>
                    <a:pt x="1019" y="2393"/>
                    <a:pt x="838" y="2575"/>
                  </a:cubicBezTo>
                  <a:lnTo>
                    <a:pt x="320" y="3092"/>
                  </a:lnTo>
                  <a:cubicBezTo>
                    <a:pt x="0" y="3412"/>
                    <a:pt x="0" y="3931"/>
                    <a:pt x="320" y="4251"/>
                  </a:cubicBezTo>
                  <a:cubicBezTo>
                    <a:pt x="480" y="4410"/>
                    <a:pt x="689" y="4490"/>
                    <a:pt x="899" y="4490"/>
                  </a:cubicBezTo>
                  <a:cubicBezTo>
                    <a:pt x="1109" y="4490"/>
                    <a:pt x="1319" y="4410"/>
                    <a:pt x="1479" y="4251"/>
                  </a:cubicBezTo>
                  <a:lnTo>
                    <a:pt x="1997" y="3732"/>
                  </a:lnTo>
                  <a:cubicBezTo>
                    <a:pt x="2087" y="3642"/>
                    <a:pt x="2206" y="3597"/>
                    <a:pt x="2325" y="3597"/>
                  </a:cubicBezTo>
                  <a:cubicBezTo>
                    <a:pt x="2444" y="3597"/>
                    <a:pt x="2563" y="3642"/>
                    <a:pt x="2653" y="3732"/>
                  </a:cubicBezTo>
                  <a:lnTo>
                    <a:pt x="3172" y="4251"/>
                  </a:lnTo>
                  <a:cubicBezTo>
                    <a:pt x="3332" y="4411"/>
                    <a:pt x="3541" y="4491"/>
                    <a:pt x="3751" y="4491"/>
                  </a:cubicBezTo>
                  <a:cubicBezTo>
                    <a:pt x="3960" y="4491"/>
                    <a:pt x="4170" y="4411"/>
                    <a:pt x="4330" y="4251"/>
                  </a:cubicBezTo>
                  <a:cubicBezTo>
                    <a:pt x="4650" y="3931"/>
                    <a:pt x="4650" y="3412"/>
                    <a:pt x="4330" y="3092"/>
                  </a:cubicBezTo>
                  <a:lnTo>
                    <a:pt x="3812" y="2574"/>
                  </a:lnTo>
                  <a:cubicBezTo>
                    <a:pt x="3631" y="2392"/>
                    <a:pt x="3631" y="2099"/>
                    <a:pt x="3812" y="1917"/>
                  </a:cubicBezTo>
                  <a:lnTo>
                    <a:pt x="4330" y="1400"/>
                  </a:lnTo>
                  <a:cubicBezTo>
                    <a:pt x="4651" y="1079"/>
                    <a:pt x="4651" y="560"/>
                    <a:pt x="4330" y="240"/>
                  </a:cubicBezTo>
                  <a:cubicBezTo>
                    <a:pt x="4170" y="80"/>
                    <a:pt x="3960" y="0"/>
                    <a:pt x="3751" y="0"/>
                  </a:cubicBezTo>
                  <a:close/>
                </a:path>
              </a:pathLst>
            </a:custGeom>
            <a:solidFill>
              <a:srgbClr val="0087F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0" name="Google Shape;1190;p71"/>
            <p:cNvSpPr/>
            <p:nvPr/>
          </p:nvSpPr>
          <p:spPr>
            <a:xfrm>
              <a:off x="7946326" y="275019"/>
              <a:ext cx="144335" cy="144361"/>
            </a:xfrm>
            <a:custGeom>
              <a:rect b="b" l="l" r="r" t="t"/>
              <a:pathLst>
                <a:path extrusionOk="0" h="5674" w="5673">
                  <a:moveTo>
                    <a:pt x="2836" y="1"/>
                  </a:moveTo>
                  <a:cubicBezTo>
                    <a:pt x="2384" y="1"/>
                    <a:pt x="2016" y="369"/>
                    <a:pt x="2017" y="821"/>
                  </a:cubicBezTo>
                  <a:lnTo>
                    <a:pt x="2017" y="1554"/>
                  </a:lnTo>
                  <a:cubicBezTo>
                    <a:pt x="2017" y="1810"/>
                    <a:pt x="1808" y="2018"/>
                    <a:pt x="1553" y="2018"/>
                  </a:cubicBezTo>
                  <a:lnTo>
                    <a:pt x="820" y="2018"/>
                  </a:lnTo>
                  <a:cubicBezTo>
                    <a:pt x="367" y="2018"/>
                    <a:pt x="0" y="2384"/>
                    <a:pt x="0" y="2837"/>
                  </a:cubicBezTo>
                  <a:cubicBezTo>
                    <a:pt x="0" y="3290"/>
                    <a:pt x="367" y="3657"/>
                    <a:pt x="820" y="3657"/>
                  </a:cubicBezTo>
                  <a:lnTo>
                    <a:pt x="1553" y="3657"/>
                  </a:lnTo>
                  <a:cubicBezTo>
                    <a:pt x="1808" y="3657"/>
                    <a:pt x="2017" y="3865"/>
                    <a:pt x="2017" y="4121"/>
                  </a:cubicBezTo>
                  <a:lnTo>
                    <a:pt x="2017" y="4854"/>
                  </a:lnTo>
                  <a:cubicBezTo>
                    <a:pt x="2017" y="5307"/>
                    <a:pt x="2384" y="5673"/>
                    <a:pt x="2836" y="5673"/>
                  </a:cubicBezTo>
                  <a:cubicBezTo>
                    <a:pt x="3289" y="5673"/>
                    <a:pt x="3655" y="5307"/>
                    <a:pt x="3655" y="4854"/>
                  </a:cubicBezTo>
                  <a:lnTo>
                    <a:pt x="3655" y="4121"/>
                  </a:lnTo>
                  <a:cubicBezTo>
                    <a:pt x="3655" y="3865"/>
                    <a:pt x="3863" y="3657"/>
                    <a:pt x="4119" y="3657"/>
                  </a:cubicBezTo>
                  <a:lnTo>
                    <a:pt x="4852" y="3657"/>
                  </a:lnTo>
                  <a:cubicBezTo>
                    <a:pt x="5305" y="3657"/>
                    <a:pt x="5672" y="3290"/>
                    <a:pt x="5672" y="2837"/>
                  </a:cubicBezTo>
                  <a:cubicBezTo>
                    <a:pt x="5672" y="2384"/>
                    <a:pt x="5305" y="2018"/>
                    <a:pt x="4852" y="2018"/>
                  </a:cubicBezTo>
                  <a:lnTo>
                    <a:pt x="4119" y="2018"/>
                  </a:lnTo>
                  <a:cubicBezTo>
                    <a:pt x="3863" y="2018"/>
                    <a:pt x="3655" y="1810"/>
                    <a:pt x="3655" y="1554"/>
                  </a:cubicBezTo>
                  <a:lnTo>
                    <a:pt x="3655" y="821"/>
                  </a:lnTo>
                  <a:cubicBezTo>
                    <a:pt x="3655" y="369"/>
                    <a:pt x="3289" y="1"/>
                    <a:pt x="2836" y="1"/>
                  </a:cubicBezTo>
                  <a:close/>
                </a:path>
              </a:pathLst>
            </a:custGeom>
            <a:solidFill>
              <a:srgbClr val="FF9F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Financial Consulting Toolkit by Slidesgo">
  <a:themeElements>
    <a:clrScheme name="Simple Light">
      <a:dk1>
        <a:srgbClr val="11318A"/>
      </a:dk1>
      <a:lt1>
        <a:srgbClr val="FFFFFF"/>
      </a:lt1>
      <a:dk2>
        <a:srgbClr val="0087F8"/>
      </a:dk2>
      <a:lt2>
        <a:srgbClr val="80DAFB"/>
      </a:lt2>
      <a:accent1>
        <a:srgbClr val="C3EDFD"/>
      </a:accent1>
      <a:accent2>
        <a:srgbClr val="BC4C6B"/>
      </a:accent2>
      <a:accent3>
        <a:srgbClr val="FF9FB7"/>
      </a:accent3>
      <a:accent4>
        <a:srgbClr val="E57791"/>
      </a:accent4>
      <a:accent5>
        <a:srgbClr val="FFFFFF"/>
      </a:accent5>
      <a:accent6>
        <a:srgbClr val="FFFFFF"/>
      </a:accent6>
      <a:hlink>
        <a:srgbClr val="11318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Automotive Industry Marketing Plan by Slidesgo">
  <a:themeElements>
    <a:clrScheme name="Simple Light">
      <a:dk1>
        <a:srgbClr val="1C1A1B"/>
      </a:dk1>
      <a:lt1>
        <a:srgbClr val="F2F2F2"/>
      </a:lt1>
      <a:dk2>
        <a:srgbClr val="FFFFFF"/>
      </a:dk2>
      <a:lt2>
        <a:srgbClr val="E3E3E3"/>
      </a:lt2>
      <a:accent1>
        <a:srgbClr val="BCCBCF"/>
      </a:accent1>
      <a:accent2>
        <a:srgbClr val="527394"/>
      </a:accent2>
      <a:accent3>
        <a:srgbClr val="FD984E"/>
      </a:accent3>
      <a:accent4>
        <a:srgbClr val="FF465C"/>
      </a:accent4>
      <a:accent5>
        <a:srgbClr val="FFFFFF"/>
      </a:accent5>
      <a:accent6>
        <a:srgbClr val="FFFFFF"/>
      </a:accent6>
      <a:hlink>
        <a:srgbClr val="1C1A1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Niranjan Pandey</dc:creator>
</cp:coreProperties>
</file>